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Default Extension="jpeg" ContentType="image/jpeg"/>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8" r:id="rId1"/>
    <p:sldMasterId id="2147483780" r:id="rId2"/>
  </p:sldMasterIdLst>
  <p:notesMasterIdLst>
    <p:notesMasterId r:id="rId41"/>
  </p:notesMasterIdLst>
  <p:sldIdLst>
    <p:sldId id="465" r:id="rId3"/>
    <p:sldId id="280" r:id="rId4"/>
    <p:sldId id="447" r:id="rId5"/>
    <p:sldId id="448" r:id="rId6"/>
    <p:sldId id="449" r:id="rId7"/>
    <p:sldId id="259" r:id="rId8"/>
    <p:sldId id="300" r:id="rId9"/>
    <p:sldId id="262" r:id="rId10"/>
    <p:sldId id="263" r:id="rId11"/>
    <p:sldId id="264" r:id="rId12"/>
    <p:sldId id="321" r:id="rId13"/>
    <p:sldId id="267" r:id="rId14"/>
    <p:sldId id="297" r:id="rId15"/>
    <p:sldId id="392" r:id="rId16"/>
    <p:sldId id="393" r:id="rId17"/>
    <p:sldId id="394" r:id="rId18"/>
    <p:sldId id="395" r:id="rId19"/>
    <p:sldId id="396" r:id="rId20"/>
    <p:sldId id="268" r:id="rId21"/>
    <p:sldId id="347" r:id="rId22"/>
    <p:sldId id="348" r:id="rId23"/>
    <p:sldId id="450" r:id="rId24"/>
    <p:sldId id="451" r:id="rId25"/>
    <p:sldId id="452" r:id="rId26"/>
    <p:sldId id="453" r:id="rId27"/>
    <p:sldId id="454" r:id="rId28"/>
    <p:sldId id="455" r:id="rId29"/>
    <p:sldId id="456" r:id="rId30"/>
    <p:sldId id="457" r:id="rId31"/>
    <p:sldId id="458" r:id="rId32"/>
    <p:sldId id="459" r:id="rId33"/>
    <p:sldId id="460" r:id="rId34"/>
    <p:sldId id="461" r:id="rId35"/>
    <p:sldId id="462" r:id="rId36"/>
    <p:sldId id="463" r:id="rId37"/>
    <p:sldId id="296" r:id="rId38"/>
    <p:sldId id="274" r:id="rId39"/>
    <p:sldId id="275" r:id="rId4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4995" autoAdjust="0"/>
    <p:restoredTop sz="94660"/>
  </p:normalViewPr>
  <p:slideViewPr>
    <p:cSldViewPr>
      <p:cViewPr>
        <p:scale>
          <a:sx n="66" d="100"/>
          <a:sy n="66" d="100"/>
        </p:scale>
        <p:origin x="-1530" y="-120"/>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57F5B7F-8512-41E7-A035-99AF5AE4F19F}" type="datetimeFigureOut">
              <a:rPr lang="en-US" smtClean="0"/>
              <a:pPr/>
              <a:t>1/29/2024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FDBF95E-DA7F-4100-90CB-4D99A6961DEE}" type="slidenum">
              <a:rPr lang="en-US" smtClean="0"/>
              <a:pPr/>
              <a:t>‹#›</a:t>
            </a:fld>
            <a:endParaRPr lang="en-US"/>
          </a:p>
        </p:txBody>
      </p:sp>
    </p:spTree>
    <p:extLst>
      <p:ext uri="{BB962C8B-B14F-4D97-AF65-F5344CB8AC3E}">
        <p14:creationId xmlns="" xmlns:p14="http://schemas.microsoft.com/office/powerpoint/2010/main" val="41749728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latin typeface="+mn-lt"/>
                <a:ea typeface="+mn-ea"/>
                <a:cs typeface="+mn-cs"/>
              </a:rPr>
              <a:t> </a:t>
            </a:r>
          </a:p>
          <a:p>
            <a:r>
              <a:rPr lang="en-US" sz="1200" b="1" kern="1200" dirty="0">
                <a:solidFill>
                  <a:schemeClr val="tx1"/>
                </a:solidFill>
                <a:latin typeface="+mn-lt"/>
                <a:ea typeface="+mn-ea"/>
                <a:cs typeface="+mn-cs"/>
              </a:rPr>
              <a:t>USECASE DIAGRAM: </a:t>
            </a:r>
            <a:r>
              <a:rPr lang="en-US" sz="1200" kern="1200" dirty="0">
                <a:solidFill>
                  <a:schemeClr val="tx1"/>
                </a:solidFill>
                <a:latin typeface="+mn-lt"/>
                <a:ea typeface="+mn-ea"/>
                <a:cs typeface="+mn-cs"/>
              </a:rPr>
              <a:t>A Use case is a description of set of sequence of actions.  Graphically it is rendered as an ellipse with solid line including only its name.  Use case diagram is a behavioral diagram that shows a set of use cases and actors and their relationship.  It is an association between the use cases and actors.  An actor represents a real-world object.  Primary Actor – Sender, Secondary Actor Receiver.</a:t>
            </a:r>
          </a:p>
          <a:p>
            <a:endParaRPr lang="en-US" dirty="0"/>
          </a:p>
        </p:txBody>
      </p:sp>
      <p:sp>
        <p:nvSpPr>
          <p:cNvPr id="4" name="Slide Number Placeholder 3"/>
          <p:cNvSpPr>
            <a:spLocks noGrp="1"/>
          </p:cNvSpPr>
          <p:nvPr>
            <p:ph type="sldNum" sz="quarter" idx="10"/>
          </p:nvPr>
        </p:nvSpPr>
        <p:spPr/>
        <p:txBody>
          <a:bodyPr/>
          <a:lstStyle/>
          <a:p>
            <a:fld id="{5FDBF95E-DA7F-4100-90CB-4D99A6961DEE}" type="slidenum">
              <a:rPr lang="en-US" smtClean="0"/>
              <a:pPr/>
              <a:t>10</a:t>
            </a:fld>
            <a:endParaRPr lang="en-US"/>
          </a:p>
        </p:txBody>
      </p:sp>
    </p:spTree>
    <p:extLst>
      <p:ext uri="{BB962C8B-B14F-4D97-AF65-F5344CB8AC3E}">
        <p14:creationId xmlns="" xmlns:p14="http://schemas.microsoft.com/office/powerpoint/2010/main" val="3009219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The class diagram shows a set of classes, interfaces, collaborations and their relationships.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5FDBF95E-DA7F-4100-90CB-4D99A6961DEE}" type="slidenum">
              <a:rPr lang="en-US" smtClean="0"/>
              <a:pPr/>
              <a:t>13</a:t>
            </a:fld>
            <a:endParaRPr lang="en-US"/>
          </a:p>
        </p:txBody>
      </p:sp>
    </p:spTree>
    <p:extLst>
      <p:ext uri="{BB962C8B-B14F-4D97-AF65-F5344CB8AC3E}">
        <p14:creationId xmlns="" xmlns:p14="http://schemas.microsoft.com/office/powerpoint/2010/main" val="41047487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0"/>
            <a:ext cx="9143999" cy="513543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Title 1"/>
          <p:cNvSpPr>
            <a:spLocks noGrp="1"/>
          </p:cNvSpPr>
          <p:nvPr>
            <p:ph type="ctrTitle"/>
          </p:nvPr>
        </p:nvSpPr>
        <p:spPr>
          <a:xfrm>
            <a:off x="685800" y="3355848"/>
            <a:ext cx="80772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4700" b="1"/>
            </a:lvl1pPr>
            <a:extLst/>
          </a:lstStyle>
          <a:p>
            <a:r>
              <a:rPr kumimoji="0" lang="en-US" smtClean="0"/>
              <a:t>Click to edit Master title style</a:t>
            </a:r>
            <a:endParaRPr kumimoji="0" lang="en-US"/>
          </a:p>
        </p:txBody>
      </p:sp>
      <p:sp>
        <p:nvSpPr>
          <p:cNvPr id="3" name="Subtitle 2"/>
          <p:cNvSpPr>
            <a:spLocks noGrp="1"/>
          </p:cNvSpPr>
          <p:nvPr>
            <p:ph type="subTitle" idx="1"/>
          </p:nvPr>
        </p:nvSpPr>
        <p:spPr>
          <a:xfrm>
            <a:off x="685800" y="1828800"/>
            <a:ext cx="80772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extLst/>
          </a:lstStyle>
          <a:p>
            <a:r>
              <a:rPr kumimoji="0" lang="en-US" smtClean="0"/>
              <a:t>Click to edit Master subtitle style</a:t>
            </a:r>
            <a:endParaRPr kumimoji="0" lang="en-US"/>
          </a:p>
        </p:txBody>
      </p:sp>
      <p:sp>
        <p:nvSpPr>
          <p:cNvPr id="4" name="Date Placeholder 3"/>
          <p:cNvSpPr>
            <a:spLocks noGrp="1"/>
          </p:cNvSpPr>
          <p:nvPr>
            <p:ph type="dt" sz="half" idx="10"/>
          </p:nvPr>
        </p:nvSpPr>
        <p:spPr/>
        <p:txBody>
          <a:bodyPr/>
          <a:lstStyle/>
          <a:p>
            <a:fld id="{DBDE36E3-064B-4319-8971-DB24598FB7A4}"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01026F-F1B0-4023-B4A0-A3D8B50537F2}" type="slidenum">
              <a:rPr lang="en-US" smtClean="0"/>
              <a:pPr/>
              <a:t>‹#›</a:t>
            </a:fld>
            <a:endParaRPr lang="en-US"/>
          </a:p>
        </p:txBody>
      </p:sp>
      <p:sp>
        <p:nvSpPr>
          <p:cNvPr id="10" name="Rectangle 9"/>
          <p:cNvSpPr/>
          <p:nvPr/>
        </p:nvSpPr>
        <p:spPr bwMode="invGray">
          <a:xfrm>
            <a:off x="0" y="5128334"/>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BDE36E3-064B-4319-8971-DB24598FB7A4}"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01026F-F1B0-4023-B4A0-A3D8B50537F2}"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p:cNvSpPr/>
          <p:nvPr/>
        </p:nvSpPr>
        <p:spPr bwMode="invGray">
          <a:xfrm>
            <a:off x="6598920" y="0"/>
            <a:ext cx="4572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8" name="Rectangle 7"/>
          <p:cNvSpPr/>
          <p:nvPr/>
        </p:nvSpPr>
        <p:spPr bwMode="ltGray">
          <a:xfrm>
            <a:off x="6647687" y="0"/>
            <a:ext cx="2514601" cy="68580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Vertical Title 1"/>
          <p:cNvSpPr>
            <a:spLocks noGrp="1"/>
          </p:cNvSpPr>
          <p:nvPr>
            <p:ph type="title" orient="vert"/>
          </p:nvPr>
        </p:nvSpPr>
        <p:spPr>
          <a:xfrm>
            <a:off x="6781800" y="274640"/>
            <a:ext cx="1905000" cy="5851525"/>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304800"/>
            <a:ext cx="6019800" cy="5851525"/>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BDE36E3-064B-4319-8971-DB24598FB7A4}" type="datetimeFigureOut">
              <a:rPr lang="en-US" smtClean="0"/>
              <a:pPr/>
              <a:t>1/29/2024</a:t>
            </a:fld>
            <a:endParaRPr lang="en-US"/>
          </a:p>
        </p:txBody>
      </p:sp>
      <p:sp>
        <p:nvSpPr>
          <p:cNvPr id="5" name="Footer Placeholder 4"/>
          <p:cNvSpPr>
            <a:spLocks noGrp="1"/>
          </p:cNvSpPr>
          <p:nvPr>
            <p:ph type="ftr" sz="quarter" idx="11"/>
          </p:nvPr>
        </p:nvSpPr>
        <p:spPr>
          <a:xfrm>
            <a:off x="2640597" y="6377459"/>
            <a:ext cx="3836404" cy="365125"/>
          </a:xfrm>
        </p:spPr>
        <p:txBody>
          <a:bodyPr/>
          <a:lstStyle/>
          <a:p>
            <a:endParaRPr lang="en-US"/>
          </a:p>
        </p:txBody>
      </p:sp>
      <p:sp>
        <p:nvSpPr>
          <p:cNvPr id="6" name="Slide Number Placeholder 5"/>
          <p:cNvSpPr>
            <a:spLocks noGrp="1"/>
          </p:cNvSpPr>
          <p:nvPr>
            <p:ph type="sldNum" sz="quarter" idx="12"/>
          </p:nvPr>
        </p:nvSpPr>
        <p:spPr/>
        <p:txBody>
          <a:bodyPr/>
          <a:lstStyle/>
          <a:p>
            <a:fld id="{2401026F-F1B0-4023-B4A0-A3D8B50537F2}"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Date Placeholder 27"/>
          <p:cNvSpPr>
            <a:spLocks noGrp="1"/>
          </p:cNvSpPr>
          <p:nvPr>
            <p:ph type="dt" sz="half" idx="10"/>
          </p:nvPr>
        </p:nvSpPr>
        <p:spPr/>
        <p:txBody>
          <a:bodyPr/>
          <a:lstStyle>
            <a:extLst/>
          </a:lstStyle>
          <a:p>
            <a:fld id="{DBDE36E3-064B-4319-8971-DB24598FB7A4}" type="datetimeFigureOut">
              <a:rPr lang="en-US" smtClean="0"/>
              <a:pPr/>
              <a:t>1/29/2024</a:t>
            </a:fld>
            <a:endParaRPr lang="en-US"/>
          </a:p>
        </p:txBody>
      </p:sp>
      <p:sp>
        <p:nvSpPr>
          <p:cNvPr id="17" name="Footer Placeholder 16"/>
          <p:cNvSpPr>
            <a:spLocks noGrp="1"/>
          </p:cNvSpPr>
          <p:nvPr>
            <p:ph type="ftr" sz="quarter" idx="11"/>
          </p:nvPr>
        </p:nvSpPr>
        <p:spPr/>
        <p:txBody>
          <a:bodyPr/>
          <a:lstStyle>
            <a:extLst/>
          </a:lstStyle>
          <a:p>
            <a:endParaRPr lang="en-US"/>
          </a:p>
        </p:txBody>
      </p:sp>
      <p:sp>
        <p:nvSpPr>
          <p:cNvPr id="29" name="Slide Number Placeholder 28"/>
          <p:cNvSpPr>
            <a:spLocks noGrp="1"/>
          </p:cNvSpPr>
          <p:nvPr>
            <p:ph type="sldNum" sz="quarter" idx="12"/>
          </p:nvPr>
        </p:nvSpPr>
        <p:spPr/>
        <p:txBody>
          <a:bodyPr/>
          <a:lstStyle>
            <a:extLst/>
          </a:lstStyle>
          <a:p>
            <a:fld id="{2401026F-F1B0-4023-B4A0-A3D8B50537F2}" type="slidenum">
              <a:rPr lang="en-US" smtClean="0"/>
              <a:pPr/>
              <a:t>‹#›</a:t>
            </a:fld>
            <a:endParaRPr lang="en-US"/>
          </a:p>
        </p:txBody>
      </p:sp>
      <p:sp>
        <p:nvSpPr>
          <p:cNvPr id="32" name="Rectangle 31"/>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39" name="Rectangle 38"/>
          <p:cNvSpPr/>
          <p:nvPr/>
        </p:nvSpPr>
        <p:spPr>
          <a:xfrm>
            <a:off x="309558" y="680477"/>
            <a:ext cx="45720"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40" name="Rectangle 39"/>
          <p:cNvSpPr/>
          <p:nvPr/>
        </p:nvSpPr>
        <p:spPr>
          <a:xfrm>
            <a:off x="269073"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41" name="Rectangle 40"/>
          <p:cNvSpPr/>
          <p:nvPr/>
        </p:nvSpPr>
        <p:spPr>
          <a:xfrm>
            <a:off x="25002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42" name="Rectangle 41"/>
          <p:cNvSpPr/>
          <p:nvPr/>
        </p:nvSpPr>
        <p:spPr>
          <a:xfrm>
            <a:off x="221768"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8" name="Title 7"/>
          <p:cNvSpPr>
            <a:spLocks noGrp="1"/>
          </p:cNvSpPr>
          <p:nvPr>
            <p:ph type="ctrTitle"/>
          </p:nvPr>
        </p:nvSpPr>
        <p:spPr>
          <a:xfrm>
            <a:off x="914400" y="4343400"/>
            <a:ext cx="7772400" cy="1975104"/>
          </a:xfrm>
        </p:spPr>
        <p:txBody>
          <a:bodyPr/>
          <a:lstStyle>
            <a:lvl1pPr marR="9144" algn="l">
              <a:defRPr sz="4000" b="1" cap="all" spc="0" baseline="0">
                <a:effectLst>
                  <a:reflection blurRad="12700" stA="34000" endA="740" endPos="53000" dir="5400000" sy="-100000" algn="bl" rotWithShape="0"/>
                </a:effectLst>
              </a:defRPr>
            </a:lvl1pPr>
            <a:extLst/>
          </a:lstStyle>
          <a:p>
            <a:r>
              <a:rPr kumimoji="0" lang="en-US" smtClean="0"/>
              <a:t>Click to edit Master title style</a:t>
            </a:r>
            <a:endParaRPr kumimoji="0" lang="en-US"/>
          </a:p>
        </p:txBody>
      </p:sp>
      <p:sp>
        <p:nvSpPr>
          <p:cNvPr id="9" name="Subtitle 8"/>
          <p:cNvSpPr>
            <a:spLocks noGrp="1"/>
          </p:cNvSpPr>
          <p:nvPr>
            <p:ph type="subTitle" idx="1"/>
          </p:nvPr>
        </p:nvSpPr>
        <p:spPr>
          <a:xfrm>
            <a:off x="914400" y="2834640"/>
            <a:ext cx="7772400" cy="1508760"/>
          </a:xfrm>
        </p:spPr>
        <p:txBody>
          <a:bodyPr lIns="100584" tIns="45720" anchor="b"/>
          <a:lstStyle>
            <a:lvl1pPr marL="0" indent="0" algn="l">
              <a:spcBef>
                <a:spcPts val="0"/>
              </a:spcBef>
              <a:buNone/>
              <a:defRPr sz="2000">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sp>
        <p:nvSpPr>
          <p:cNvPr id="56" name="Rectangle 55"/>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65" name="Rectangle 64"/>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66" name="Rectangle 65"/>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67" name="Rectangle 66"/>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DBDE36E3-064B-4319-8971-DB24598FB7A4}" type="datetimeFigureOut">
              <a:rPr lang="en-US" smtClean="0"/>
              <a:pPr/>
              <a:t>1/29/2024</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2401026F-F1B0-4023-B4A0-A3D8B50537F2}" type="slidenum">
              <a:rPr lang="en-US" smtClean="0"/>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4" name="Freeform 13"/>
          <p:cNvSpPr>
            <a:spLocks/>
          </p:cNvSpPr>
          <p:nvPr/>
        </p:nvSpPr>
        <p:spPr bwMode="auto">
          <a:xfrm>
            <a:off x="4828952" y="1073888"/>
            <a:ext cx="4322136" cy="5791200"/>
          </a:xfrm>
          <a:custGeom>
            <a:avLst>
              <a:gd name="A1" fmla="val 0"/>
              <a:gd name="A2" fmla="val 0"/>
              <a:gd name="A3" fmla="val 0"/>
              <a:gd name="A4" fmla="val 0"/>
              <a:gd name="A5" fmla="val 0"/>
              <a:gd name="A6" fmla="val 0"/>
              <a:gd name="A7" fmla="val 0"/>
              <a:gd name="A8" fmla="val 0"/>
            </a:avLst>
            <a:gdLst/>
            <a:ahLst/>
            <a:cxnLst>
              <a:cxn ang="0">
                <a:pos x="0" y="3648"/>
              </a:cxn>
              <a:cxn ang="0">
                <a:pos x="720" y="2016"/>
              </a:cxn>
              <a:cxn ang="0">
                <a:pos x="2736" y="0"/>
              </a:cxn>
              <a:cxn ang="0">
                <a:pos x="2736" y="96"/>
              </a:cxn>
              <a:cxn ang="0">
                <a:pos x="744" y="2038"/>
              </a:cxn>
              <a:cxn ang="0">
                <a:pos x="48" y="3648"/>
              </a:cxn>
              <a:cxn ang="0">
                <a:pos x="0" y="3648"/>
              </a:cxn>
            </a:cxnLst>
            <a:rect l="0" t="0" r="0" b="0"/>
            <a:pathLst>
              <a:path w="2736" h="3648">
                <a:moveTo>
                  <a:pt x="0" y="3648"/>
                </a:moveTo>
                <a:lnTo>
                  <a:pt x="720" y="2016"/>
                </a:lnTo>
                <a:lnTo>
                  <a:pt x="2736" y="672"/>
                </a:lnTo>
                <a:lnTo>
                  <a:pt x="2736" y="720"/>
                </a:lnTo>
                <a:lnTo>
                  <a:pt x="744" y="2038"/>
                </a:lnTo>
                <a:lnTo>
                  <a:pt x="48" y="3648"/>
                </a:lnTo>
                <a:lnTo>
                  <a:pt x="48" y="3648"/>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5" name="Freeform 14"/>
          <p:cNvSpPr>
            <a:spLocks/>
          </p:cNvSpPr>
          <p:nvPr/>
        </p:nvSpPr>
        <p:spPr bwMode="auto">
          <a:xfrm>
            <a:off x="373966" y="0"/>
            <a:ext cx="5514536" cy="6615332"/>
          </a:xfrm>
          <a:custGeom>
            <a:avLst>
              <a:gd name="A1" fmla="val 0"/>
              <a:gd name="A2" fmla="val 0"/>
              <a:gd name="A3" fmla="val 0"/>
              <a:gd name="A4" fmla="val 0"/>
              <a:gd name="A5" fmla="val 0"/>
              <a:gd name="A6" fmla="val 0"/>
              <a:gd name="A7" fmla="val 0"/>
              <a:gd name="A8" fmla="val 0"/>
            </a:avLst>
            <a:gdLst/>
            <a:ahLst/>
            <a:cxnLst>
              <a:cxn ang="0">
                <a:pos x="0" y="4080"/>
              </a:cxn>
              <a:cxn ang="0">
                <a:pos x="0" y="4128"/>
              </a:cxn>
              <a:cxn ang="0">
                <a:pos x="3504" y="2640"/>
              </a:cxn>
              <a:cxn ang="0">
                <a:pos x="2880" y="0"/>
              </a:cxn>
              <a:cxn ang="0">
                <a:pos x="2832" y="0"/>
              </a:cxn>
              <a:cxn ang="0">
                <a:pos x="3465" y="2619"/>
              </a:cxn>
              <a:cxn ang="0">
                <a:pos x="0" y="4080"/>
              </a:cxn>
            </a:cxnLst>
            <a:rect l="0" t="0" r="0" b="0"/>
            <a:pathLst>
              <a:path w="3504" h="4128">
                <a:moveTo>
                  <a:pt x="0" y="4080"/>
                </a:moveTo>
                <a:lnTo>
                  <a:pt x="0" y="4128"/>
                </a:lnTo>
                <a:lnTo>
                  <a:pt x="3504" y="2640"/>
                </a:lnTo>
                <a:lnTo>
                  <a:pt x="2880" y="0"/>
                </a:lnTo>
                <a:lnTo>
                  <a:pt x="2832" y="0"/>
                </a:lnTo>
                <a:lnTo>
                  <a:pt x="3465" y="2619"/>
                </a:lnTo>
                <a:lnTo>
                  <a:pt x="0" y="4080"/>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3" name="Freeform 12"/>
          <p:cNvSpPr>
            <a:spLocks/>
          </p:cNvSpPr>
          <p:nvPr/>
        </p:nvSpPr>
        <p:spPr bwMode="auto">
          <a:xfrm rot="5236414">
            <a:off x="4462128" y="1483600"/>
            <a:ext cx="4114800" cy="118872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6" name="Freeform 15"/>
          <p:cNvSpPr>
            <a:spLocks/>
          </p:cNvSpPr>
          <p:nvPr/>
        </p:nvSpPr>
        <p:spPr bwMode="auto">
          <a:xfrm>
            <a:off x="5943600" y="0"/>
            <a:ext cx="2743200" cy="4267200"/>
          </a:xfrm>
          <a:custGeom>
            <a:avLst>
              <a:gd name="A1" fmla="val 0"/>
              <a:gd name="A2" fmla="val 0"/>
              <a:gd name="A3" fmla="val 0"/>
              <a:gd name="A4" fmla="val 0"/>
              <a:gd name="A5" fmla="val 0"/>
              <a:gd name="A6" fmla="val 0"/>
              <a:gd name="A7" fmla="val 0"/>
              <a:gd name="A8" fmla="val 0"/>
            </a:avLst>
            <a:gdLst/>
            <a:ahLst/>
            <a:cxnLst>
              <a:cxn ang="0">
                <a:pos x="1104" y="0"/>
              </a:cxn>
              <a:cxn ang="0">
                <a:pos x="1728" y="0"/>
              </a:cxn>
              <a:cxn ang="0">
                <a:pos x="0" y="2688"/>
              </a:cxn>
              <a:cxn ang="0">
                <a:pos x="1104" y="0"/>
              </a:cxn>
            </a:cxnLst>
            <a:rect l="0" t="0" r="0" b="0"/>
            <a:pathLst>
              <a:path w="1728" h="2688">
                <a:moveTo>
                  <a:pt x="1104" y="0"/>
                </a:moveTo>
                <a:lnTo>
                  <a:pt x="1728" y="0"/>
                </a:lnTo>
                <a:lnTo>
                  <a:pt x="0" y="2688"/>
                </a:lnTo>
                <a:lnTo>
                  <a:pt x="110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7" name="Freeform 16"/>
          <p:cNvSpPr>
            <a:spLocks/>
          </p:cNvSpPr>
          <p:nvPr/>
        </p:nvSpPr>
        <p:spPr bwMode="auto">
          <a:xfrm>
            <a:off x="5943600" y="4267200"/>
            <a:ext cx="3200400" cy="1143000"/>
          </a:xfrm>
          <a:custGeom>
            <a:avLst>
              <a:gd name="A1" fmla="val 0"/>
              <a:gd name="A2" fmla="val 0"/>
              <a:gd name="A3" fmla="val 0"/>
              <a:gd name="A4" fmla="val 0"/>
              <a:gd name="A5" fmla="val 0"/>
              <a:gd name="A6" fmla="val 0"/>
              <a:gd name="A7" fmla="val 0"/>
              <a:gd name="A8" fmla="val 0"/>
            </a:avLst>
            <a:gdLst/>
            <a:ahLst/>
            <a:cxnLst>
              <a:cxn ang="0">
                <a:pos x="0" y="0"/>
              </a:cxn>
              <a:cxn ang="0">
                <a:pos x="2016" y="240"/>
              </a:cxn>
              <a:cxn ang="0">
                <a:pos x="2016" y="720"/>
              </a:cxn>
              <a:cxn ang="0">
                <a:pos x="0" y="0"/>
              </a:cxn>
            </a:cxnLst>
            <a:rect l="0" t="0" r="0" b="0"/>
            <a:pathLst>
              <a:path w="2016" h="720">
                <a:moveTo>
                  <a:pt x="0" y="0"/>
                </a:moveTo>
                <a:lnTo>
                  <a:pt x="2016" y="240"/>
                </a:lnTo>
                <a:lnTo>
                  <a:pt x="2016" y="720"/>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8" name="Freeform 17"/>
          <p:cNvSpPr>
            <a:spLocks/>
          </p:cNvSpPr>
          <p:nvPr/>
        </p:nvSpPr>
        <p:spPr bwMode="auto">
          <a:xfrm>
            <a:off x="5943600" y="0"/>
            <a:ext cx="1371600" cy="4267200"/>
          </a:xfrm>
          <a:custGeom>
            <a:avLst>
              <a:gd name="A1" fmla="val 0"/>
              <a:gd name="A2" fmla="val 0"/>
              <a:gd name="A3" fmla="val 0"/>
              <a:gd name="A4" fmla="val 0"/>
              <a:gd name="A5" fmla="val 0"/>
              <a:gd name="A6" fmla="val 0"/>
              <a:gd name="A7" fmla="val 0"/>
              <a:gd name="A8" fmla="val 0"/>
            </a:avLst>
            <a:gdLst/>
            <a:ahLst/>
            <a:cxnLst>
              <a:cxn ang="0">
                <a:pos x="864" y="0"/>
              </a:cxn>
              <a:cxn ang="0">
                <a:pos x="0" y="2688"/>
              </a:cxn>
              <a:cxn ang="0">
                <a:pos x="768" y="0"/>
              </a:cxn>
              <a:cxn ang="0">
                <a:pos x="864" y="0"/>
              </a:cxn>
            </a:cxnLst>
            <a:rect l="0" t="0" r="0" b="0"/>
            <a:pathLst>
              <a:path w="864" h="2688">
                <a:moveTo>
                  <a:pt x="864" y="0"/>
                </a:moveTo>
                <a:lnTo>
                  <a:pt x="0" y="2688"/>
                </a:lnTo>
                <a:lnTo>
                  <a:pt x="768" y="0"/>
                </a:lnTo>
                <a:lnTo>
                  <a:pt x="86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9" name="Freeform 18"/>
          <p:cNvSpPr>
            <a:spLocks/>
          </p:cNvSpPr>
          <p:nvPr/>
        </p:nvSpPr>
        <p:spPr bwMode="auto">
          <a:xfrm>
            <a:off x="5948363" y="4246563"/>
            <a:ext cx="2090737" cy="2611437"/>
          </a:xfrm>
          <a:custGeom>
            <a:avLst>
              <a:gd name="A1" fmla="val 0"/>
              <a:gd name="A2" fmla="val 0"/>
              <a:gd name="A3" fmla="val 0"/>
              <a:gd name="A4" fmla="val 0"/>
              <a:gd name="A5" fmla="val 0"/>
              <a:gd name="A6" fmla="val 0"/>
              <a:gd name="A7" fmla="val 0"/>
              <a:gd name="A8" fmla="val 0"/>
            </a:avLst>
            <a:gdLst/>
            <a:ahLst/>
            <a:cxnLst>
              <a:cxn ang="0">
                <a:pos x="1071" y="1645"/>
              </a:cxn>
              <a:cxn ang="0">
                <a:pos x="1317" y="1645"/>
              </a:cxn>
              <a:cxn ang="0">
                <a:pos x="0" y="0"/>
              </a:cxn>
              <a:cxn ang="0">
                <a:pos x="1071" y="1645"/>
              </a:cxn>
            </a:cxnLst>
            <a:rect l="0" t="0" r="0" b="0"/>
            <a:pathLst>
              <a:path w="1317" h="1645">
                <a:moveTo>
                  <a:pt x="1071" y="1645"/>
                </a:moveTo>
                <a:lnTo>
                  <a:pt x="1317" y="1645"/>
                </a:lnTo>
                <a:lnTo>
                  <a:pt x="0" y="0"/>
                </a:lnTo>
                <a:lnTo>
                  <a:pt x="1071" y="1645"/>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20" name="Freeform 19"/>
          <p:cNvSpPr>
            <a:spLocks/>
          </p:cNvSpPr>
          <p:nvPr/>
        </p:nvSpPr>
        <p:spPr bwMode="auto">
          <a:xfrm>
            <a:off x="5943600" y="4267200"/>
            <a:ext cx="1600200" cy="2590800"/>
          </a:xfrm>
          <a:custGeom>
            <a:avLst>
              <a:gd name="A1" fmla="val 0"/>
              <a:gd name="A2" fmla="val 0"/>
              <a:gd name="A3" fmla="val 0"/>
              <a:gd name="A4" fmla="val 0"/>
              <a:gd name="A5" fmla="val 0"/>
              <a:gd name="A6" fmla="val 0"/>
              <a:gd name="A7" fmla="val 0"/>
              <a:gd name="A8" fmla="val 0"/>
            </a:avLst>
            <a:gdLst/>
            <a:ahLst/>
            <a:cxnLst>
              <a:cxn ang="0">
                <a:pos x="1008" y="1632"/>
              </a:cxn>
              <a:cxn ang="0">
                <a:pos x="0" y="0"/>
              </a:cxn>
              <a:cxn ang="0">
                <a:pos x="960" y="1632"/>
              </a:cxn>
              <a:cxn ang="0">
                <a:pos x="1008" y="1632"/>
              </a:cxn>
            </a:cxnLst>
            <a:rect l="0" t="0" r="0" b="0"/>
            <a:pathLst>
              <a:path w="1008" h="1632">
                <a:moveTo>
                  <a:pt x="1008" y="1632"/>
                </a:moveTo>
                <a:lnTo>
                  <a:pt x="0" y="0"/>
                </a:lnTo>
                <a:lnTo>
                  <a:pt x="960" y="1632"/>
                </a:lnTo>
                <a:lnTo>
                  <a:pt x="1008"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21" name="Freeform 20"/>
          <p:cNvSpPr>
            <a:spLocks/>
          </p:cNvSpPr>
          <p:nvPr/>
        </p:nvSpPr>
        <p:spPr bwMode="auto">
          <a:xfrm>
            <a:off x="5943600" y="1371600"/>
            <a:ext cx="3200400" cy="2895600"/>
          </a:xfrm>
          <a:custGeom>
            <a:avLst>
              <a:gd name="A1" fmla="val 0"/>
              <a:gd name="A2" fmla="val 0"/>
              <a:gd name="A3" fmla="val 0"/>
              <a:gd name="A4" fmla="val 0"/>
              <a:gd name="A5" fmla="val 0"/>
              <a:gd name="A6" fmla="val 0"/>
              <a:gd name="A7" fmla="val 0"/>
              <a:gd name="A8" fmla="val 0"/>
            </a:avLst>
            <a:gdLst/>
            <a:ahLst/>
            <a:cxnLst>
              <a:cxn ang="0">
                <a:pos x="2016" y="0"/>
              </a:cxn>
              <a:cxn ang="0">
                <a:pos x="2016" y="144"/>
              </a:cxn>
              <a:cxn ang="0">
                <a:pos x="0" y="1824"/>
              </a:cxn>
              <a:cxn ang="0">
                <a:pos x="2016" y="0"/>
              </a:cxn>
            </a:cxnLst>
            <a:rect l="0" t="0" r="0" b="0"/>
            <a:pathLst>
              <a:path w="2016" h="1824">
                <a:moveTo>
                  <a:pt x="2016" y="0"/>
                </a:moveTo>
                <a:lnTo>
                  <a:pt x="2016" y="144"/>
                </a:lnTo>
                <a:lnTo>
                  <a:pt x="0" y="1824"/>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22" name="Freeform 21"/>
          <p:cNvSpPr>
            <a:spLocks/>
          </p:cNvSpPr>
          <p:nvPr/>
        </p:nvSpPr>
        <p:spPr bwMode="auto">
          <a:xfrm>
            <a:off x="5943600" y="1752600"/>
            <a:ext cx="3200400" cy="2514600"/>
          </a:xfrm>
          <a:custGeom>
            <a:avLst>
              <a:gd name="A1" fmla="val 0"/>
              <a:gd name="A2" fmla="val 0"/>
              <a:gd name="A3" fmla="val 0"/>
              <a:gd name="A4" fmla="val 0"/>
              <a:gd name="A5" fmla="val 0"/>
              <a:gd name="A6" fmla="val 0"/>
              <a:gd name="A7" fmla="val 0"/>
              <a:gd name="A8" fmla="val 0"/>
            </a:avLst>
            <a:gdLst/>
            <a:ahLst/>
            <a:cxnLst>
              <a:cxn ang="0">
                <a:pos x="2016" y="0"/>
              </a:cxn>
              <a:cxn ang="0">
                <a:pos x="0" y="1584"/>
              </a:cxn>
              <a:cxn ang="0">
                <a:pos x="2016" y="48"/>
              </a:cxn>
              <a:cxn ang="0">
                <a:pos x="2016" y="0"/>
              </a:cxn>
            </a:cxnLst>
            <a:rect l="0" t="0" r="0" b="0"/>
            <a:pathLst>
              <a:path w="2016" h="1584">
                <a:moveTo>
                  <a:pt x="2016" y="0"/>
                </a:moveTo>
                <a:lnTo>
                  <a:pt x="0" y="1584"/>
                </a:lnTo>
                <a:lnTo>
                  <a:pt x="2016" y="48"/>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23" name="Freeform 22"/>
          <p:cNvSpPr>
            <a:spLocks/>
          </p:cNvSpPr>
          <p:nvPr/>
        </p:nvSpPr>
        <p:spPr bwMode="auto">
          <a:xfrm>
            <a:off x="990600" y="4267200"/>
            <a:ext cx="4953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120" y="0"/>
              </a:cxn>
              <a:cxn ang="0">
                <a:pos x="1056" y="1632"/>
              </a:cxn>
              <a:cxn ang="0">
                <a:pos x="0" y="1632"/>
              </a:cxn>
            </a:cxnLst>
            <a:rect l="0" t="0" r="0" b="0"/>
            <a:pathLst>
              <a:path w="3120" h="1632">
                <a:moveTo>
                  <a:pt x="0" y="1632"/>
                </a:moveTo>
                <a:lnTo>
                  <a:pt x="3120" y="0"/>
                </a:lnTo>
                <a:lnTo>
                  <a:pt x="1056"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24" name="Freeform 23"/>
          <p:cNvSpPr>
            <a:spLocks/>
          </p:cNvSpPr>
          <p:nvPr/>
        </p:nvSpPr>
        <p:spPr bwMode="auto">
          <a:xfrm>
            <a:off x="533400" y="4267200"/>
            <a:ext cx="5334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360" y="0"/>
              </a:cxn>
              <a:cxn ang="0">
                <a:pos x="144" y="1632"/>
              </a:cxn>
              <a:cxn ang="0">
                <a:pos x="0" y="1632"/>
              </a:cxn>
            </a:cxnLst>
            <a:rect l="0" t="0" r="0" b="0"/>
            <a:pathLst>
              <a:path w="3360" h="1632">
                <a:moveTo>
                  <a:pt x="0" y="1632"/>
                </a:moveTo>
                <a:lnTo>
                  <a:pt x="3360" y="0"/>
                </a:lnTo>
                <a:lnTo>
                  <a:pt x="144"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25" name="Freeform 24"/>
          <p:cNvSpPr>
            <a:spLocks/>
          </p:cNvSpPr>
          <p:nvPr/>
        </p:nvSpPr>
        <p:spPr bwMode="auto">
          <a:xfrm>
            <a:off x="366824" y="2438400"/>
            <a:ext cx="5638800" cy="1828800"/>
          </a:xfrm>
          <a:custGeom>
            <a:avLst>
              <a:gd name="A1" fmla="val 0"/>
              <a:gd name="A2" fmla="val 0"/>
              <a:gd name="A3" fmla="val 0"/>
              <a:gd name="A4" fmla="val 0"/>
              <a:gd name="A5" fmla="val 0"/>
              <a:gd name="A6" fmla="val 0"/>
              <a:gd name="A7" fmla="val 0"/>
              <a:gd name="A8" fmla="val 0"/>
            </a:avLst>
            <a:gdLst/>
            <a:ahLst/>
            <a:cxnLst>
              <a:cxn ang="0">
                <a:pos x="0" y="0"/>
              </a:cxn>
              <a:cxn ang="0">
                <a:pos x="3552" y="1152"/>
              </a:cxn>
              <a:cxn ang="0">
                <a:pos x="0" y="384"/>
              </a:cxn>
              <a:cxn ang="0">
                <a:pos x="0" y="0"/>
              </a:cxn>
            </a:cxnLst>
            <a:rect l="0" t="0" r="0" b="0"/>
            <a:pathLst>
              <a:path w="3552" h="1152">
                <a:moveTo>
                  <a:pt x="0" y="0"/>
                </a:moveTo>
                <a:lnTo>
                  <a:pt x="3504" y="1152"/>
                </a:lnTo>
                <a:lnTo>
                  <a:pt x="0" y="384"/>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26" name="Freeform 25"/>
          <p:cNvSpPr>
            <a:spLocks/>
          </p:cNvSpPr>
          <p:nvPr/>
        </p:nvSpPr>
        <p:spPr bwMode="auto">
          <a:xfrm>
            <a:off x="366824" y="2133600"/>
            <a:ext cx="5638800" cy="213360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27" name="Freeform 26"/>
          <p:cNvSpPr>
            <a:spLocks/>
          </p:cNvSpPr>
          <p:nvPr/>
        </p:nvSpPr>
        <p:spPr bwMode="auto">
          <a:xfrm>
            <a:off x="4572000" y="4267200"/>
            <a:ext cx="1371600" cy="2590800"/>
          </a:xfrm>
          <a:custGeom>
            <a:avLst>
              <a:gd name="A1" fmla="val 0"/>
              <a:gd name="A2" fmla="val 0"/>
              <a:gd name="A3" fmla="val 0"/>
              <a:gd name="A4" fmla="val 0"/>
              <a:gd name="A5" fmla="val 0"/>
              <a:gd name="A6" fmla="val 0"/>
              <a:gd name="A7" fmla="val 0"/>
              <a:gd name="A8" fmla="val 0"/>
            </a:avLst>
            <a:gdLst/>
            <a:ahLst/>
            <a:cxnLst>
              <a:cxn ang="0">
                <a:pos x="0" y="1632"/>
              </a:cxn>
              <a:cxn ang="0">
                <a:pos x="96" y="1632"/>
              </a:cxn>
              <a:cxn ang="0">
                <a:pos x="864" y="0"/>
              </a:cxn>
              <a:cxn ang="0">
                <a:pos x="0" y="1632"/>
              </a:cxn>
            </a:cxnLst>
            <a:rect l="0" t="0" r="0" b="0"/>
            <a:pathLst>
              <a:path w="864" h="1632">
                <a:moveTo>
                  <a:pt x="0" y="1632"/>
                </a:moveTo>
                <a:lnTo>
                  <a:pt x="96" y="1632"/>
                </a:lnTo>
                <a:lnTo>
                  <a:pt x="864" y="0"/>
                </a:lnTo>
                <a:lnTo>
                  <a:pt x="0" y="1632"/>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3" name="Text Placeholder 2"/>
          <p:cNvSpPr>
            <a:spLocks noGrp="1"/>
          </p:cNvSpPr>
          <p:nvPr>
            <p:ph type="body" idx="1"/>
          </p:nvPr>
        </p:nvSpPr>
        <p:spPr>
          <a:xfrm>
            <a:off x="706902" y="1351672"/>
            <a:ext cx="5718048" cy="977486"/>
          </a:xfrm>
        </p:spPr>
        <p:txBody>
          <a:bodyPr lIns="82296" tIns="45720" bIns="0" anchor="t"/>
          <a:lstStyle>
            <a:lvl1pPr marL="54864" indent="0">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fld id="{DBDE36E3-064B-4319-8971-DB24598FB7A4}" type="datetimeFigureOut">
              <a:rPr lang="en-US" smtClean="0"/>
              <a:pPr/>
              <a:t>1/29/2024</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2401026F-F1B0-4023-B4A0-A3D8B50537F2}" type="slidenum">
              <a:rPr lang="en-US" smtClean="0"/>
              <a:pPr/>
              <a:t>‹#›</a:t>
            </a:fld>
            <a:endParaRPr lang="en-US"/>
          </a:p>
        </p:txBody>
      </p:sp>
      <p:sp>
        <p:nvSpPr>
          <p:cNvPr id="7" name="Rectangle 6"/>
          <p:cNvSpPr/>
          <p:nvPr/>
        </p:nvSpPr>
        <p:spPr>
          <a:xfrm>
            <a:off x="363160" y="402264"/>
            <a:ext cx="850392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a:xfrm>
            <a:off x="706902" y="512064"/>
            <a:ext cx="8156448" cy="777240"/>
          </a:xfrm>
        </p:spPr>
        <p:txBody>
          <a:bodyPr tIns="64008"/>
          <a:lstStyle>
            <a:lvl1pPr algn="l">
              <a:buNone/>
              <a:defRPr sz="3800" b="0" cap="none" spc="-150" baseline="0"/>
            </a:lvl1pPr>
            <a:extLst/>
          </a:lstStyle>
          <a:p>
            <a:r>
              <a:rPr kumimoji="0" lang="en-US" smtClean="0"/>
              <a:t>Click to edit Master title style</a:t>
            </a:r>
            <a:endParaRPr kumimoji="0" lang="en-US"/>
          </a:p>
        </p:txBody>
      </p:sp>
      <p:sp>
        <p:nvSpPr>
          <p:cNvPr id="8" name="Rectangle 7"/>
          <p:cNvSpPr/>
          <p:nvPr/>
        </p:nvSpPr>
        <p:spPr>
          <a:xfrm flipH="1">
            <a:off x="371538"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9" name="Rectangle 8"/>
          <p:cNvSpPr/>
          <p:nvPr/>
        </p:nvSpPr>
        <p:spPr>
          <a:xfrm flipH="1">
            <a:off x="411109"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10" name="Rectangle 9"/>
          <p:cNvSpPr/>
          <p:nvPr/>
        </p:nvSpPr>
        <p:spPr>
          <a:xfrm flipH="1">
            <a:off x="44845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1" name="Rectangle 10"/>
          <p:cNvSpPr/>
          <p:nvPr/>
        </p:nvSpPr>
        <p:spPr>
          <a:xfrm flipH="1">
            <a:off x="476702"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12" name="Rectangle 11"/>
          <p:cNvSpPr/>
          <p:nvPr/>
        </p:nvSpPr>
        <p:spPr>
          <a:xfrm>
            <a:off x="500478" y="680477"/>
            <a:ext cx="36576"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512064"/>
            <a:ext cx="8229600" cy="914400"/>
          </a:xfrm>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464344" y="1770501"/>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55344" y="1770501"/>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DBDE36E3-064B-4319-8971-DB24598FB7A4}" type="datetimeFigureOut">
              <a:rPr lang="en-US" smtClean="0"/>
              <a:pPr/>
              <a:t>1/29/2024</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2401026F-F1B0-4023-B4A0-A3D8B50537F2}" type="slidenum">
              <a:rPr lang="en-US" smtClean="0"/>
              <a:pPr/>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5" name="Rectangle 24"/>
          <p:cNvSpPr/>
          <p:nvPr/>
        </p:nvSpPr>
        <p:spPr>
          <a:xfrm>
            <a:off x="0" y="402265"/>
            <a:ext cx="886708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a:xfrm>
            <a:off x="504824" y="512064"/>
            <a:ext cx="7772400" cy="914400"/>
          </a:xfrm>
        </p:spPr>
        <p:txBody>
          <a:bodyPr anchor="t"/>
          <a:lstStyle>
            <a:lvl1pPr>
              <a:defRPr sz="4000"/>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809750"/>
            <a:ext cx="4040188" cy="639762"/>
          </a:xfrm>
        </p:spPr>
        <p:txBody>
          <a:bodyPr anchor="ctr"/>
          <a:lstStyle>
            <a:lvl1pPr marL="73152" indent="0" algn="l">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1809750"/>
            <a:ext cx="4041775" cy="639762"/>
          </a:xfrm>
        </p:spPr>
        <p:txBody>
          <a:bodyPr anchor="ctr"/>
          <a:lstStyle>
            <a:lvl1pPr marL="73152" indent="0">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2459037"/>
            <a:ext cx="4040188"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2459037"/>
            <a:ext cx="4041775"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DBDE36E3-064B-4319-8971-DB24598FB7A4}" type="datetimeFigureOut">
              <a:rPr lang="en-US" smtClean="0"/>
              <a:pPr/>
              <a:t>1/29/2024</a:t>
            </a:fld>
            <a:endParaRPr lang="en-US"/>
          </a:p>
        </p:txBody>
      </p:sp>
      <p:sp>
        <p:nvSpPr>
          <p:cNvPr id="8" name="Footer Placeholder 7"/>
          <p:cNvSpPr>
            <a:spLocks noGrp="1"/>
          </p:cNvSpPr>
          <p:nvPr>
            <p:ph type="ftr" sz="quarter" idx="11"/>
          </p:nvPr>
        </p:nvSpPr>
        <p:spPr/>
        <p:txBody>
          <a:bodyPr/>
          <a:lstStyle>
            <a:extLst/>
          </a:lstStyle>
          <a:p>
            <a:endParaRPr lang="en-US"/>
          </a:p>
        </p:txBody>
      </p:sp>
      <p:sp>
        <p:nvSpPr>
          <p:cNvPr id="9" name="Slide Number Placeholder 8"/>
          <p:cNvSpPr>
            <a:spLocks noGrp="1"/>
          </p:cNvSpPr>
          <p:nvPr>
            <p:ph type="sldNum" sz="quarter" idx="12"/>
          </p:nvPr>
        </p:nvSpPr>
        <p:spPr/>
        <p:txBody>
          <a:bodyPr/>
          <a:lstStyle>
            <a:extLst/>
          </a:lstStyle>
          <a:p>
            <a:fld id="{2401026F-F1B0-4023-B4A0-A3D8B50537F2}" type="slidenum">
              <a:rPr lang="en-US" smtClean="0"/>
              <a:pPr/>
              <a:t>‹#›</a:t>
            </a:fld>
            <a:endParaRPr lang="en-US"/>
          </a:p>
        </p:txBody>
      </p:sp>
      <p:sp>
        <p:nvSpPr>
          <p:cNvPr id="16" name="Rectangle 15"/>
          <p:cNvSpPr/>
          <p:nvPr/>
        </p:nvSpPr>
        <p:spPr>
          <a:xfrm>
            <a:off x="87790" y="680477"/>
            <a:ext cx="45720"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17" name="Rectangle 16"/>
          <p:cNvSpPr/>
          <p:nvPr/>
        </p:nvSpPr>
        <p:spPr>
          <a:xfrm>
            <a:off x="47305"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18" name="Rectangle 17"/>
          <p:cNvSpPr/>
          <p:nvPr/>
        </p:nvSpPr>
        <p:spPr>
          <a:xfrm>
            <a:off x="2825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9" name="Rectangle 18"/>
          <p:cNvSpPr/>
          <p:nvPr/>
        </p:nvSpPr>
        <p:spPr>
          <a:xfrm>
            <a:off x="0"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20" name="Rectangle 19"/>
          <p:cNvSpPr/>
          <p:nvPr/>
        </p:nvSpPr>
        <p:spPr>
          <a:xfrm flipH="1">
            <a:off x="149770"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21" name="Rectangle 20"/>
          <p:cNvSpPr/>
          <p:nvPr/>
        </p:nvSpPr>
        <p:spPr>
          <a:xfrm flipH="1">
            <a:off x="189341"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22" name="Rectangle 21"/>
          <p:cNvSpPr/>
          <p:nvPr/>
        </p:nvSpPr>
        <p:spPr>
          <a:xfrm flipH="1">
            <a:off x="22668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9" name="Rectangle 28"/>
          <p:cNvSpPr/>
          <p:nvPr/>
        </p:nvSpPr>
        <p:spPr>
          <a:xfrm flipH="1">
            <a:off x="254934"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30" name="Rectangle 29"/>
          <p:cNvSpPr/>
          <p:nvPr/>
        </p:nvSpPr>
        <p:spPr>
          <a:xfrm>
            <a:off x="278710" y="680477"/>
            <a:ext cx="36576"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400" y="512064"/>
            <a:ext cx="7772400" cy="914400"/>
          </a:xfrm>
        </p:spPr>
        <p:txBody>
          <a:bodyPr/>
          <a:lstStyle>
            <a:lvl1pPr>
              <a:defRPr sz="4000" cap="none" baseline="0"/>
            </a:lvl1pPr>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extLst/>
          </a:lstStyle>
          <a:p>
            <a:fld id="{DBDE36E3-064B-4319-8971-DB24598FB7A4}" type="datetimeFigureOut">
              <a:rPr lang="en-US" smtClean="0"/>
              <a:pPr/>
              <a:t>1/29/2024</a:t>
            </a:fld>
            <a:endParaRPr lang="en-US"/>
          </a:p>
        </p:txBody>
      </p:sp>
      <p:sp>
        <p:nvSpPr>
          <p:cNvPr id="4" name="Footer Placeholder 3"/>
          <p:cNvSpPr>
            <a:spLocks noGrp="1"/>
          </p:cNvSpPr>
          <p:nvPr>
            <p:ph type="ftr" sz="quarter" idx="11"/>
          </p:nvPr>
        </p:nvSpPr>
        <p:spPr/>
        <p:txBody>
          <a:bodyPr/>
          <a:lstStyle>
            <a:extLst/>
          </a:lstStyle>
          <a:p>
            <a:endParaRPr lang="en-US"/>
          </a:p>
        </p:txBody>
      </p:sp>
      <p:sp>
        <p:nvSpPr>
          <p:cNvPr id="5" name="Slide Number Placeholder 4"/>
          <p:cNvSpPr>
            <a:spLocks noGrp="1"/>
          </p:cNvSpPr>
          <p:nvPr>
            <p:ph type="sldNum" sz="quarter" idx="12"/>
          </p:nvPr>
        </p:nvSpPr>
        <p:spPr/>
        <p:txBody>
          <a:bodyPr/>
          <a:lstStyle>
            <a:extLst/>
          </a:lstStyle>
          <a:p>
            <a:fld id="{2401026F-F1B0-4023-B4A0-A3D8B50537F2}" type="slidenum">
              <a:rPr lang="en-US" smtClean="0"/>
              <a:pPr/>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extLst/>
          </a:lstStyle>
          <a:p>
            <a:fld id="{DBDE36E3-064B-4319-8971-DB24598FB7A4}" type="datetimeFigureOut">
              <a:rPr lang="en-US" smtClean="0"/>
              <a:pPr/>
              <a:t>1/29/2024</a:t>
            </a:fld>
            <a:endParaRPr lang="en-US"/>
          </a:p>
        </p:txBody>
      </p:sp>
      <p:sp>
        <p:nvSpPr>
          <p:cNvPr id="3" name="Footer Placeholder 2"/>
          <p:cNvSpPr>
            <a:spLocks noGrp="1"/>
          </p:cNvSpPr>
          <p:nvPr>
            <p:ph type="ftr" sz="quarter" idx="11"/>
          </p:nvPr>
        </p:nvSpPr>
        <p:spPr/>
        <p:txBody>
          <a:bodyPr/>
          <a:lstStyle>
            <a:extLst/>
          </a:lstStyle>
          <a:p>
            <a:endParaRPr lang="en-US"/>
          </a:p>
        </p:txBody>
      </p:sp>
      <p:sp>
        <p:nvSpPr>
          <p:cNvPr id="4" name="Slide Number Placeholder 3"/>
          <p:cNvSpPr>
            <a:spLocks noGrp="1"/>
          </p:cNvSpPr>
          <p:nvPr>
            <p:ph type="sldNum" sz="quarter" idx="12"/>
          </p:nvPr>
        </p:nvSpPr>
        <p:spPr/>
        <p:txBody>
          <a:bodyPr/>
          <a:lstStyle>
            <a:extLst/>
          </a:lstStyle>
          <a:p>
            <a:fld id="{2401026F-F1B0-4023-B4A0-A3D8B50537F2}" type="slidenum">
              <a:rPr lang="en-US" smtClean="0"/>
              <a:pPr/>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273050"/>
            <a:ext cx="8229600" cy="1162050"/>
          </a:xfrm>
        </p:spPr>
        <p:txBody>
          <a:bodyPr anchor="ctr"/>
          <a:lstStyle>
            <a:lvl1pPr algn="l">
              <a:buNone/>
              <a:defRPr sz="3600" b="0"/>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685800" y="1435100"/>
            <a:ext cx="2514600" cy="4572000"/>
          </a:xfrm>
        </p:spPr>
        <p:txBody>
          <a:bodyPr/>
          <a:lstStyle>
            <a:lvl1pPr marL="54864" indent="0">
              <a:buNone/>
              <a:defRPr sz="18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3429000" y="1435100"/>
            <a:ext cx="5486400"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DBDE36E3-064B-4319-8971-DB24598FB7A4}" type="datetimeFigureOut">
              <a:rPr lang="en-US" smtClean="0"/>
              <a:pPr/>
              <a:t>1/29/2024</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2401026F-F1B0-4023-B4A0-A3D8B50537F2}"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55448"/>
            <a:ext cx="8229600" cy="1252728"/>
          </a:xfrm>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BDE36E3-064B-4319-8971-DB24598FB7A4}"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01026F-F1B0-4023-B4A0-A3D8B50537F2}"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368032" y="0"/>
            <a:ext cx="8778240" cy="1878037"/>
          </a:xfrm>
          <a:prstGeom prst="rect">
            <a:avLst/>
          </a:prstGeom>
          <a:solidFill>
            <a:srgbClr val="000000">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cxnSp>
        <p:nvCxnSpPr>
          <p:cNvPr id="9" name="Straight Connector 8"/>
          <p:cNvCxnSpPr/>
          <p:nvPr/>
        </p:nvCxnSpPr>
        <p:spPr>
          <a:xfrm flipV="1">
            <a:off x="363195" y="1885028"/>
            <a:ext cx="8782622" cy="0"/>
          </a:xfrm>
          <a:prstGeom prst="line">
            <a:avLst/>
          </a:prstGeom>
          <a:noFill/>
          <a:ln w="19050" cap="flat" cmpd="sng" algn="ctr">
            <a:solidFill>
              <a:srgbClr val="FFFFFF">
                <a:alpha val="100000"/>
              </a:srgbClr>
            </a:solidFill>
            <a:prstDash val="solid"/>
            <a:miter lim="800000"/>
          </a:ln>
          <a:effectLst/>
        </p:spPr>
        <p:style>
          <a:lnRef idx="2">
            <a:schemeClr val="accent1"/>
          </a:lnRef>
          <a:fillRef idx="0">
            <a:schemeClr val="accent1"/>
          </a:fillRef>
          <a:effectRef idx="1">
            <a:schemeClr val="accent1"/>
          </a:effectRef>
          <a:fontRef idx="minor">
            <a:schemeClr val="tx1"/>
          </a:fontRef>
        </p:style>
      </p:cxnSp>
      <p:grpSp>
        <p:nvGrpSpPr>
          <p:cNvPr id="10" name="Group 9"/>
          <p:cNvGrpSpPr/>
          <p:nvPr/>
        </p:nvGrpSpPr>
        <p:grpSpPr>
          <a:xfrm rot="5400000">
            <a:off x="8514581" y="1219200"/>
            <a:ext cx="132763" cy="128466"/>
            <a:chOff x="6668087" y="1297746"/>
            <a:chExt cx="161840" cy="156602"/>
          </a:xfrm>
        </p:grpSpPr>
        <p:cxnSp>
          <p:nvCxnSpPr>
            <p:cNvPr id="15" name="Straight Connector 14"/>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title"/>
          </p:nvPr>
        </p:nvSpPr>
        <p:spPr bwMode="grayWhite">
          <a:xfrm>
            <a:off x="914400" y="441251"/>
            <a:ext cx="6858000" cy="701749"/>
          </a:xfrm>
        </p:spPr>
        <p:txBody>
          <a:bodyPr anchor="b"/>
          <a:lstStyle>
            <a:lvl1pPr algn="l">
              <a:buNone/>
              <a:defRPr sz="2100" b="0"/>
            </a:lvl1pPr>
            <a:extLst/>
          </a:lstStyle>
          <a:p>
            <a:r>
              <a:rPr kumimoji="0" lang="en-US" smtClean="0"/>
              <a:t>Click to edit Master title style</a:t>
            </a:r>
            <a:endParaRPr kumimoji="0" lang="en-US"/>
          </a:p>
        </p:txBody>
      </p:sp>
      <p:sp>
        <p:nvSpPr>
          <p:cNvPr id="3" name="Picture Placeholder 2"/>
          <p:cNvSpPr>
            <a:spLocks noGrp="1"/>
          </p:cNvSpPr>
          <p:nvPr>
            <p:ph type="pic" idx="1"/>
          </p:nvPr>
        </p:nvSpPr>
        <p:spPr>
          <a:xfrm>
            <a:off x="368032" y="1893781"/>
            <a:ext cx="8778240" cy="4960144"/>
          </a:xfrm>
          <a:solidFill>
            <a:schemeClr val="bg2"/>
          </a:solidFill>
        </p:spPr>
        <p:txBody>
          <a:bodyPr/>
          <a:lstStyle>
            <a:lvl1pPr marL="0" indent="0">
              <a:buNone/>
              <a:defRPr sz="3200"/>
            </a:lvl1pPr>
            <a:extLst/>
          </a:lstStyle>
          <a:p>
            <a:r>
              <a:rPr kumimoji="0" lang="en-US" smtClean="0"/>
              <a:t>Click icon to add picture</a:t>
            </a:r>
            <a:endParaRPr kumimoji="0" lang="en-US"/>
          </a:p>
        </p:txBody>
      </p:sp>
      <p:sp>
        <p:nvSpPr>
          <p:cNvPr id="4" name="Text Placeholder 3"/>
          <p:cNvSpPr>
            <a:spLocks noGrp="1"/>
          </p:cNvSpPr>
          <p:nvPr>
            <p:ph type="body" sz="half" idx="2"/>
          </p:nvPr>
        </p:nvSpPr>
        <p:spPr bwMode="grayWhite">
          <a:xfrm>
            <a:off x="914400" y="1150144"/>
            <a:ext cx="6858000" cy="685800"/>
          </a:xfrm>
        </p:spPr>
        <p:txBody>
          <a:bodyPr/>
          <a:lstStyle>
            <a:lvl1pPr marL="27432" indent="0">
              <a:spcBef>
                <a:spcPts val="0"/>
              </a:spcBef>
              <a:buNone/>
              <a:defRPr sz="1400">
                <a:solidFill>
                  <a:srgbClr val="FFFFFF"/>
                </a:solidFill>
              </a:defRPr>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grpSp>
        <p:nvGrpSpPr>
          <p:cNvPr id="14" name="Group 13"/>
          <p:cNvGrpSpPr/>
          <p:nvPr/>
        </p:nvGrpSpPr>
        <p:grpSpPr>
          <a:xfrm rot="5400000">
            <a:off x="8666981" y="1371600"/>
            <a:ext cx="132763" cy="128466"/>
            <a:chOff x="6668087" y="1297746"/>
            <a:chExt cx="161840" cy="156602"/>
          </a:xfrm>
        </p:grpSpPr>
        <p:cxnSp>
          <p:nvCxnSpPr>
            <p:cNvPr id="11" name="Straight Connector 10"/>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18" name="Group 17"/>
          <p:cNvGrpSpPr/>
          <p:nvPr/>
        </p:nvGrpSpPr>
        <p:grpSpPr>
          <a:xfrm rot="5400000">
            <a:off x="8320088" y="1474763"/>
            <a:ext cx="132763" cy="128466"/>
            <a:chOff x="6668087" y="1297746"/>
            <a:chExt cx="161840" cy="156602"/>
          </a:xfrm>
        </p:grpSpPr>
        <p:cxnSp>
          <p:nvCxnSpPr>
            <p:cNvPr id="19" name="Straight Connector 18"/>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5" name="Date Placeholder 4"/>
          <p:cNvSpPr>
            <a:spLocks noGrp="1"/>
          </p:cNvSpPr>
          <p:nvPr>
            <p:ph type="dt" sz="half" idx="10"/>
          </p:nvPr>
        </p:nvSpPr>
        <p:spPr>
          <a:xfrm>
            <a:off x="6477000" y="55499"/>
            <a:ext cx="2133600" cy="365125"/>
          </a:xfrm>
        </p:spPr>
        <p:txBody>
          <a:bodyPr/>
          <a:lstStyle>
            <a:extLst/>
          </a:lstStyle>
          <a:p>
            <a:fld id="{DBDE36E3-064B-4319-8971-DB24598FB7A4}" type="datetimeFigureOut">
              <a:rPr lang="en-US" smtClean="0"/>
              <a:pPr/>
              <a:t>1/29/2024</a:t>
            </a:fld>
            <a:endParaRPr lang="en-US"/>
          </a:p>
        </p:txBody>
      </p:sp>
      <p:sp>
        <p:nvSpPr>
          <p:cNvPr id="6" name="Footer Placeholder 5"/>
          <p:cNvSpPr>
            <a:spLocks noGrp="1"/>
          </p:cNvSpPr>
          <p:nvPr>
            <p:ph type="ftr" sz="quarter" idx="11"/>
          </p:nvPr>
        </p:nvSpPr>
        <p:spPr>
          <a:xfrm>
            <a:off x="914400" y="55499"/>
            <a:ext cx="5562600" cy="365125"/>
          </a:xfrm>
        </p:spPr>
        <p:txBody>
          <a:bodyPr/>
          <a:lstStyle>
            <a:extLst/>
          </a:lstStyle>
          <a:p>
            <a:endParaRPr lang="en-US"/>
          </a:p>
        </p:txBody>
      </p:sp>
      <p:sp>
        <p:nvSpPr>
          <p:cNvPr id="7" name="Slide Number Placeholder 6"/>
          <p:cNvSpPr>
            <a:spLocks noGrp="1"/>
          </p:cNvSpPr>
          <p:nvPr>
            <p:ph type="sldNum" sz="quarter" idx="12"/>
          </p:nvPr>
        </p:nvSpPr>
        <p:spPr>
          <a:xfrm>
            <a:off x="8610600" y="55499"/>
            <a:ext cx="457200" cy="365125"/>
          </a:xfrm>
        </p:spPr>
        <p:txBody>
          <a:bodyPr/>
          <a:lstStyle>
            <a:extLst/>
          </a:lstStyle>
          <a:p>
            <a:fld id="{2401026F-F1B0-4023-B4A0-A3D8B50537F2}" type="slidenum">
              <a:rPr lang="en-US" smtClean="0"/>
              <a:pPr/>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DBDE36E3-064B-4319-8971-DB24598FB7A4}" type="datetimeFigureOut">
              <a:rPr lang="en-US" smtClean="0"/>
              <a:pPr/>
              <a:t>1/29/2024</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2401026F-F1B0-4023-B4A0-A3D8B50537F2}" type="slidenum">
              <a:rPr lang="en-US" smtClean="0"/>
              <a:pPr/>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981200" cy="5851525"/>
          </a:xfrm>
        </p:spPr>
        <p:txBody>
          <a:bodyPr vert="eaVert" anchor="ct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609600" y="274639"/>
            <a:ext cx="5867400" cy="5851525"/>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DBDE36E3-064B-4319-8971-DB24598FB7A4}" type="datetimeFigureOut">
              <a:rPr lang="en-US" smtClean="0"/>
              <a:pPr/>
              <a:t>1/29/2024</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2401026F-F1B0-4023-B4A0-A3D8B50537F2}"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1"/>
            <a:ext cx="9144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12" name="Rectangle 11"/>
          <p:cNvSpPr/>
          <p:nvPr/>
        </p:nvSpPr>
        <p:spPr bwMode="invGray">
          <a:xfrm>
            <a:off x="0" y="260252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Title 1"/>
          <p:cNvSpPr>
            <a:spLocks noGrp="1"/>
          </p:cNvSpPr>
          <p:nvPr>
            <p:ph type="title"/>
          </p:nvPr>
        </p:nvSpPr>
        <p:spPr>
          <a:xfrm>
            <a:off x="749808" y="118872"/>
            <a:ext cx="8013192"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740664" y="1828800"/>
            <a:ext cx="8022336" cy="685800"/>
          </a:xfrm>
        </p:spPr>
        <p:txBody>
          <a:bodyPr lIns="146304" tIns="0" rIns="45720" bIns="0"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DBDE36E3-064B-4319-8971-DB24598FB7A4}"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01026F-F1B0-4023-B4A0-A3D8B50537F2}"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773936"/>
            <a:ext cx="4038600" cy="4623816"/>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773936"/>
            <a:ext cx="4038600" cy="462381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DBDE36E3-064B-4319-8971-DB24598FB7A4}" type="datetimeFigureOut">
              <a:rPr lang="en-US" smtClean="0"/>
              <a:pPr/>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01026F-F1B0-4023-B4A0-A3D8B50537F2}"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698987"/>
            <a:ext cx="4040188"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smtClean="0"/>
              <a:t>Click to edit Master text styles</a:t>
            </a:r>
          </a:p>
        </p:txBody>
      </p:sp>
      <p:sp>
        <p:nvSpPr>
          <p:cNvPr id="4" name="Content Placeholder 3"/>
          <p:cNvSpPr>
            <a:spLocks noGrp="1"/>
          </p:cNvSpPr>
          <p:nvPr>
            <p:ph sz="half" idx="2"/>
          </p:nvPr>
        </p:nvSpPr>
        <p:spPr>
          <a:xfrm>
            <a:off x="457200" y="2449512"/>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Text Placeholder 4"/>
          <p:cNvSpPr>
            <a:spLocks noGrp="1"/>
          </p:cNvSpPr>
          <p:nvPr>
            <p:ph type="body" sz="quarter" idx="3"/>
          </p:nvPr>
        </p:nvSpPr>
        <p:spPr>
          <a:xfrm>
            <a:off x="4645025" y="1698987"/>
            <a:ext cx="4041775"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smtClean="0"/>
              <a:t>Click to edit Master text styles</a:t>
            </a:r>
          </a:p>
        </p:txBody>
      </p:sp>
      <p:sp>
        <p:nvSpPr>
          <p:cNvPr id="6" name="Content Placeholder 5"/>
          <p:cNvSpPr>
            <a:spLocks noGrp="1"/>
          </p:cNvSpPr>
          <p:nvPr>
            <p:ph sz="quarter" idx="4"/>
          </p:nvPr>
        </p:nvSpPr>
        <p:spPr>
          <a:xfrm>
            <a:off x="4645025" y="2449512"/>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DBDE36E3-064B-4319-8971-DB24598FB7A4}" type="datetimeFigureOut">
              <a:rPr lang="en-US" smtClean="0"/>
              <a:pPr/>
              <a:t>1/29/2024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401026F-F1B0-4023-B4A0-A3D8B50537F2}"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DBDE36E3-064B-4319-8971-DB24598FB7A4}" type="datetimeFigureOut">
              <a:rPr lang="en-US" smtClean="0"/>
              <a:pPr/>
              <a:t>1/29/2024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401026F-F1B0-4023-B4A0-A3D8B50537F2}"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BDE36E3-064B-4319-8971-DB24598FB7A4}" type="datetimeFigureOut">
              <a:rPr lang="en-US" smtClean="0"/>
              <a:pPr/>
              <a:t>1/29/2024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401026F-F1B0-4023-B4A0-A3D8B50537F2}"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838" y="152400"/>
            <a:ext cx="2523744" cy="978408"/>
          </a:xfrm>
        </p:spPr>
        <p:txBody>
          <a:bodyPr vert="horz" lIns="73152" rIns="45720" bIns="0" rtlCol="0" anchor="b">
            <a:normAutofit/>
            <a:sp3d prstMaterial="matte"/>
          </a:bodyPr>
          <a:lstStyle>
            <a:lvl1pPr algn="l">
              <a:defRPr sz="2000" b="0"/>
            </a:lvl1pPr>
            <a:extLst/>
          </a:lstStyle>
          <a:p>
            <a:r>
              <a:rPr kumimoji="0" lang="en-US" smtClean="0"/>
              <a:t>Click to edit Master title style</a:t>
            </a:r>
            <a:endParaRPr kumimoji="0" lang="en-US"/>
          </a:p>
        </p:txBody>
      </p:sp>
      <p:sp>
        <p:nvSpPr>
          <p:cNvPr id="3" name="Content Placeholder 2"/>
          <p:cNvSpPr>
            <a:spLocks noGrp="1"/>
          </p:cNvSpPr>
          <p:nvPr>
            <p:ph idx="1"/>
          </p:nvPr>
        </p:nvSpPr>
        <p:spPr>
          <a:xfrm>
            <a:off x="3019377" y="1743133"/>
            <a:ext cx="5920641"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Text Placeholder 3"/>
          <p:cNvSpPr>
            <a:spLocks noGrp="1"/>
          </p:cNvSpPr>
          <p:nvPr>
            <p:ph type="body" sz="half" idx="2"/>
          </p:nvPr>
        </p:nvSpPr>
        <p:spPr>
          <a:xfrm>
            <a:off x="167838" y="1730018"/>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DBDE36E3-064B-4319-8971-DB24598FB7A4}" type="datetimeFigureOut">
              <a:rPr lang="en-US" smtClean="0"/>
              <a:pPr/>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01026F-F1B0-4023-B4A0-A3D8B50537F2}" type="slidenum">
              <a:rPr lang="en-US" smtClean="0"/>
              <a:pPr/>
              <a:t>‹#›</a:t>
            </a:fld>
            <a:endParaRPr lang="en-US"/>
          </a:p>
        </p:txBody>
      </p:sp>
      <p:sp>
        <p:nvSpPr>
          <p:cNvPr id="12" name="Rectangle 11"/>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9" name="Rectangle 8"/>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4592" y="155448"/>
            <a:ext cx="2525150" cy="978408"/>
          </a:xfrm>
        </p:spPr>
        <p:txBody>
          <a:bodyPr lIns="73152" bIns="0" anchor="b">
            <a:sp3d prstMaterial="matte"/>
          </a:bodyPr>
          <a:lstStyle>
            <a:lvl1pPr algn="l">
              <a:defRPr sz="2000" b="0"/>
            </a:lvl1pPr>
            <a:extLst/>
          </a:lstStyle>
          <a:p>
            <a:r>
              <a:rPr kumimoji="0" lang="en-US" smtClean="0"/>
              <a:t>Click to edit Master title style</a:t>
            </a:r>
            <a:endParaRPr kumimoji="0" lang="en-US"/>
          </a:p>
        </p:txBody>
      </p:sp>
      <p:sp>
        <p:nvSpPr>
          <p:cNvPr id="3" name="Picture Placeholder 2"/>
          <p:cNvSpPr>
            <a:spLocks noGrp="1"/>
          </p:cNvSpPr>
          <p:nvPr>
            <p:ph type="pic" idx="1"/>
          </p:nvPr>
        </p:nvSpPr>
        <p:spPr>
          <a:xfrm>
            <a:off x="2903805" y="1484808"/>
            <a:ext cx="6247397" cy="5373192"/>
          </a:xfrm>
          <a:solidFill>
            <a:schemeClr val="bg2">
              <a:shade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extLst/>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164592" y="1728216"/>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a:xfrm>
            <a:off x="164592" y="1170432"/>
            <a:ext cx="2523744" cy="201168"/>
          </a:xfrm>
        </p:spPr>
        <p:txBody>
          <a:bodyPr/>
          <a:lstStyle/>
          <a:p>
            <a:fld id="{DBDE36E3-064B-4319-8971-DB24598FB7A4}" type="datetimeFigureOut">
              <a:rPr lang="en-US" smtClean="0"/>
              <a:pPr/>
              <a:t>1/29/2024</a:t>
            </a:fld>
            <a:endParaRPr lang="en-US"/>
          </a:p>
        </p:txBody>
      </p:sp>
      <p:sp>
        <p:nvSpPr>
          <p:cNvPr id="11" name="Rectangle 10"/>
          <p:cNvSpPr/>
          <p:nvPr/>
        </p:nvSpPr>
        <p:spPr>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9" name="Rectangle 8"/>
          <p:cNvSpPr/>
          <p:nvPr/>
        </p:nvSpPr>
        <p:spPr bwMode="invGray">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6" name="Footer Placeholder 5"/>
          <p:cNvSpPr>
            <a:spLocks noGrp="1"/>
          </p:cNvSpPr>
          <p:nvPr>
            <p:ph type="ftr" sz="quarter" idx="11"/>
          </p:nvPr>
        </p:nvSpPr>
        <p:spPr>
          <a:xfrm>
            <a:off x="3035808" y="1170432"/>
            <a:ext cx="5193792" cy="201168"/>
          </a:xfrm>
        </p:spPr>
        <p:txBody>
          <a:bodyPr/>
          <a:lstStyle>
            <a:lvl1pPr>
              <a:defRPr>
                <a:solidFill>
                  <a:schemeClr val="bg1">
                    <a:shade val="50000"/>
                  </a:schemeClr>
                </a:solidFill>
              </a:defRPr>
            </a:lvl1pPr>
          </a:lstStyle>
          <a:p>
            <a:endParaRPr lang="en-US"/>
          </a:p>
        </p:txBody>
      </p:sp>
      <p:sp>
        <p:nvSpPr>
          <p:cNvPr id="7" name="Slide Number Placeholder 6"/>
          <p:cNvSpPr>
            <a:spLocks noGrp="1"/>
          </p:cNvSpPr>
          <p:nvPr>
            <p:ph type="sldNum" sz="quarter" idx="12"/>
          </p:nvPr>
        </p:nvSpPr>
        <p:spPr>
          <a:xfrm>
            <a:off x="8339328" y="1170432"/>
            <a:ext cx="733864" cy="201168"/>
          </a:xfrm>
        </p:spPr>
        <p:txBody>
          <a:bodyPr/>
          <a:lstStyle/>
          <a:p>
            <a:fld id="{2401026F-F1B0-4023-B4A0-A3D8B50537F2}"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435895"/>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7" name="Rectangle 6"/>
          <p:cNvSpPr/>
          <p:nvPr/>
        </p:nvSpPr>
        <p:spPr bwMode="ltGray">
          <a:xfrm>
            <a:off x="0" y="0"/>
            <a:ext cx="9143999" cy="1433733"/>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Title Placeholder 1"/>
          <p:cNvSpPr>
            <a:spLocks noGrp="1"/>
          </p:cNvSpPr>
          <p:nvPr>
            <p:ph type="title"/>
          </p:nvPr>
        </p:nvSpPr>
        <p:spPr>
          <a:xfrm>
            <a:off x="457200" y="152400"/>
            <a:ext cx="8229600" cy="1251062"/>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775191"/>
            <a:ext cx="8229600" cy="4625609"/>
          </a:xfrm>
          <a:prstGeom prst="rect">
            <a:avLst/>
          </a:prstGeom>
        </p:spPr>
        <p:txBody>
          <a:bodyPr vert="horz" lIns="54864" tIns="91440" rtlCol="0">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4" name="Date Placeholder 3"/>
          <p:cNvSpPr>
            <a:spLocks noGrp="1"/>
          </p:cNvSpPr>
          <p:nvPr>
            <p:ph type="dt" sz="half" idx="2"/>
          </p:nvPr>
        </p:nvSpPr>
        <p:spPr>
          <a:xfrm>
            <a:off x="457200" y="6476999"/>
            <a:ext cx="2133600" cy="274320"/>
          </a:xfrm>
          <a:prstGeom prst="rect">
            <a:avLst/>
          </a:prstGeom>
        </p:spPr>
        <p:txBody>
          <a:bodyPr vert="horz" lIns="109728" rIns="45720" bIns="0" rtlCol="0" anchor="b"/>
          <a:lstStyle>
            <a:lvl1pPr algn="l" eaLnBrk="1" latinLnBrk="0" hangingPunct="1">
              <a:defRPr kumimoji="0" sz="1200">
                <a:solidFill>
                  <a:schemeClr val="tx1">
                    <a:tint val="95000"/>
                  </a:schemeClr>
                </a:solidFill>
              </a:defRPr>
            </a:lvl1pPr>
            <a:extLst/>
          </a:lstStyle>
          <a:p>
            <a:fld id="{DBDE36E3-064B-4319-8971-DB24598FB7A4}" type="datetimeFigureOut">
              <a:rPr lang="en-US" smtClean="0"/>
              <a:pPr/>
              <a:t>1/29/2024</a:t>
            </a:fld>
            <a:endParaRPr lang="en-US"/>
          </a:p>
        </p:txBody>
      </p:sp>
      <p:sp>
        <p:nvSpPr>
          <p:cNvPr id="5" name="Footer Placeholder 4"/>
          <p:cNvSpPr>
            <a:spLocks noGrp="1"/>
          </p:cNvSpPr>
          <p:nvPr>
            <p:ph type="ftr" sz="quarter" idx="3"/>
          </p:nvPr>
        </p:nvSpPr>
        <p:spPr>
          <a:xfrm>
            <a:off x="2640596" y="6476999"/>
            <a:ext cx="5507719" cy="274320"/>
          </a:xfrm>
          <a:prstGeom prst="rect">
            <a:avLst/>
          </a:prstGeom>
        </p:spPr>
        <p:txBody>
          <a:bodyPr vert="horz" lIns="45720" rIns="45720" bIns="0" rtlCol="0" anchor="b"/>
          <a:lstStyle>
            <a:lvl1pPr algn="l" eaLnBrk="1" latinLnBrk="0" hangingPunct="1">
              <a:defRPr kumimoji="0" sz="1200">
                <a:solidFill>
                  <a:schemeClr val="tx1">
                    <a:tint val="95000"/>
                  </a:schemeClr>
                </a:solidFill>
              </a:defRPr>
            </a:lvl1pPr>
            <a:extLst/>
          </a:lstStyle>
          <a:p>
            <a:endParaRPr lang="en-US"/>
          </a:p>
        </p:txBody>
      </p:sp>
      <p:sp>
        <p:nvSpPr>
          <p:cNvPr id="6" name="Slide Number Placeholder 5"/>
          <p:cNvSpPr>
            <a:spLocks noGrp="1"/>
          </p:cNvSpPr>
          <p:nvPr>
            <p:ph type="sldNum" sz="quarter" idx="4"/>
          </p:nvPr>
        </p:nvSpPr>
        <p:spPr>
          <a:xfrm>
            <a:off x="8204396" y="6476999"/>
            <a:ext cx="733864" cy="274320"/>
          </a:xfrm>
          <a:prstGeom prst="rect">
            <a:avLst/>
          </a:prstGeom>
        </p:spPr>
        <p:txBody>
          <a:bodyPr vert="horz" bIns="0" rtlCol="0" anchor="b"/>
          <a:lstStyle>
            <a:lvl1pPr algn="r" eaLnBrk="1" latinLnBrk="0" hangingPunct="1">
              <a:defRPr kumimoji="0" sz="1200">
                <a:solidFill>
                  <a:schemeClr val="tx1">
                    <a:tint val="95000"/>
                  </a:schemeClr>
                </a:solidFill>
              </a:defRPr>
            </a:lvl1pPr>
            <a:extLst/>
          </a:lstStyle>
          <a:p>
            <a:fld id="{2401026F-F1B0-4023-B4A0-A3D8B50537F2}"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l" rtl="0" eaLnBrk="1" latinLnBrk="0" hangingPunct="1">
        <a:spcBef>
          <a:spcPct val="0"/>
        </a:spcBef>
        <a:buNone/>
        <a:defRPr kumimoji="0" sz="4500" b="1" kern="1200">
          <a:solidFill>
            <a:schemeClr val="accent1">
              <a:satMod val="150000"/>
            </a:schemeClr>
          </a:solidFill>
          <a:effectLst/>
          <a:latin typeface="+mj-lt"/>
          <a:ea typeface="+mj-ea"/>
          <a:cs typeface="+mj-cs"/>
        </a:defRPr>
      </a:lvl1pPr>
      <a:extLst/>
    </p:titleStyle>
    <p:body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mn-lt"/>
          <a:ea typeface="+mn-ea"/>
          <a:cs typeface="+mn-cs"/>
        </a:defRPr>
      </a:lvl1pPr>
      <a:lvl2pPr marL="731520" indent="-274320" algn="l" rtl="0" eaLnBrk="1" latinLnBrk="0" hangingPunct="1">
        <a:spcBef>
          <a:spcPct val="20000"/>
        </a:spcBef>
        <a:buClr>
          <a:schemeClr val="accent2"/>
        </a:buClr>
        <a:buSzPct val="90000"/>
        <a:buFont typeface="Wingdings"/>
        <a:buChar char=""/>
        <a:defRPr kumimoji="0" sz="2800" kern="1200">
          <a:solidFill>
            <a:schemeClr val="tx1"/>
          </a:solidFill>
          <a:latin typeface="+mn-lt"/>
          <a:ea typeface="+mn-ea"/>
          <a:cs typeface="+mn-cs"/>
        </a:defRPr>
      </a:lvl2pPr>
      <a:lvl3pPr marL="996696" indent="-228600" algn="l" rtl="0" eaLnBrk="1" latinLnBrk="0" hangingPunct="1">
        <a:spcBef>
          <a:spcPct val="20000"/>
        </a:spcBef>
        <a:buClr>
          <a:schemeClr val="accent3"/>
        </a:buClr>
        <a:buFont typeface="Arial"/>
        <a:buChar char="▪"/>
        <a:defRPr kumimoji="0" sz="2400" kern="1200">
          <a:solidFill>
            <a:schemeClr val="tx1"/>
          </a:solidFill>
          <a:latin typeface="+mn-lt"/>
          <a:ea typeface="+mn-ea"/>
          <a:cs typeface="+mn-cs"/>
        </a:defRPr>
      </a:lvl3pPr>
      <a:lvl4pPr marL="1216152" indent="-182880" algn="l" rtl="0" eaLnBrk="1" latinLnBrk="0" hangingPunct="1">
        <a:spcBef>
          <a:spcPct val="20000"/>
        </a:spcBef>
        <a:buClr>
          <a:schemeClr val="accent4"/>
        </a:buClr>
        <a:buFont typeface="Arial"/>
        <a:buChar char="▪"/>
        <a:defRPr kumimoji="0" sz="2000" kern="1200">
          <a:solidFill>
            <a:schemeClr val="tx1"/>
          </a:solidFill>
          <a:latin typeface="+mn-lt"/>
          <a:ea typeface="+mn-ea"/>
          <a:cs typeface="+mn-cs"/>
        </a:defRPr>
      </a:lvl4pPr>
      <a:lvl5pPr marL="1426464" indent="-182880" algn="l" rtl="0" eaLnBrk="1" latinLnBrk="0" hangingPunct="1">
        <a:spcBef>
          <a:spcPct val="20000"/>
        </a:spcBef>
        <a:buClr>
          <a:schemeClr val="accent5"/>
        </a:buClr>
        <a:buFont typeface="Wingdings 3"/>
        <a:buChar char=""/>
        <a:defRPr kumimoji="0" lang="en-US" sz="2000" kern="1200" smtClean="0">
          <a:solidFill>
            <a:schemeClr val="tx1"/>
          </a:solidFill>
          <a:latin typeface="+mn-lt"/>
          <a:ea typeface="+mn-ea"/>
          <a:cs typeface="+mn-cs"/>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Rectangle 7"/>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9" name="Rectangle 8"/>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0" name="Rectangle 9"/>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1" name="Rectangle 10"/>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12" name="Rectangle 11"/>
          <p:cNvSpPr/>
          <p:nvPr/>
        </p:nvSpPr>
        <p:spPr>
          <a:xfrm>
            <a:off x="309558" y="680477"/>
            <a:ext cx="45720"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15" name="Rectangle 14"/>
          <p:cNvSpPr/>
          <p:nvPr/>
        </p:nvSpPr>
        <p:spPr>
          <a:xfrm>
            <a:off x="269073" y="680477"/>
            <a:ext cx="27432"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16" name="Rectangle 15"/>
          <p:cNvSpPr/>
          <p:nvPr/>
        </p:nvSpPr>
        <p:spPr>
          <a:xfrm>
            <a:off x="250020"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7" name="Rectangle 16"/>
          <p:cNvSpPr/>
          <p:nvPr/>
        </p:nvSpPr>
        <p:spPr>
          <a:xfrm>
            <a:off x="221768"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22" name="Title Placeholder 21"/>
          <p:cNvSpPr>
            <a:spLocks noGrp="1"/>
          </p:cNvSpPr>
          <p:nvPr>
            <p:ph type="title"/>
          </p:nvPr>
        </p:nvSpPr>
        <p:spPr>
          <a:xfrm>
            <a:off x="914400" y="512064"/>
            <a:ext cx="7772400" cy="914400"/>
          </a:xfrm>
          <a:prstGeom prst="rect">
            <a:avLst/>
          </a:prstGeom>
        </p:spPr>
        <p:txBody>
          <a:bodyPr vert="horz" anchor="t">
            <a:noAutofit/>
          </a:bodyPr>
          <a:lstStyle>
            <a:extLst/>
          </a:lstStyle>
          <a:p>
            <a:r>
              <a:rPr kumimoji="0" lang="en-US" smtClean="0"/>
              <a:t>Click to edit Master title style</a:t>
            </a:r>
            <a:endParaRPr kumimoji="0" lang="en-US"/>
          </a:p>
        </p:txBody>
      </p:sp>
      <p:sp>
        <p:nvSpPr>
          <p:cNvPr id="13" name="Text Placeholder 12"/>
          <p:cNvSpPr>
            <a:spLocks noGrp="1"/>
          </p:cNvSpPr>
          <p:nvPr>
            <p:ph type="body" idx="1"/>
          </p:nvPr>
        </p:nvSpPr>
        <p:spPr>
          <a:xfrm>
            <a:off x="914400" y="1783560"/>
            <a:ext cx="7772400" cy="4572000"/>
          </a:xfrm>
          <a:prstGeom prst="rect">
            <a:avLst/>
          </a:prstGeom>
        </p:spPr>
        <p:txBody>
          <a:bodyPr vert="horz">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477000" y="6416675"/>
            <a:ext cx="2133600" cy="365125"/>
          </a:xfrm>
          <a:prstGeom prst="rect">
            <a:avLst/>
          </a:prstGeom>
        </p:spPr>
        <p:txBody>
          <a:bodyPr vert="horz" anchor="b"/>
          <a:lstStyle>
            <a:lvl1pPr algn="l" eaLnBrk="1" latinLnBrk="0" hangingPunct="1">
              <a:defRPr kumimoji="0" sz="1100">
                <a:solidFill>
                  <a:schemeClr val="tx2"/>
                </a:solidFill>
              </a:defRPr>
            </a:lvl1pPr>
            <a:extLst/>
          </a:lstStyle>
          <a:p>
            <a:fld id="{DBDE36E3-064B-4319-8971-DB24598FB7A4}" type="datetimeFigureOut">
              <a:rPr lang="en-US" smtClean="0"/>
              <a:pPr/>
              <a:t>1/29/2024</a:t>
            </a:fld>
            <a:endParaRPr lang="en-US"/>
          </a:p>
        </p:txBody>
      </p:sp>
      <p:sp>
        <p:nvSpPr>
          <p:cNvPr id="3" name="Footer Placeholder 2"/>
          <p:cNvSpPr>
            <a:spLocks noGrp="1"/>
          </p:cNvSpPr>
          <p:nvPr>
            <p:ph type="ftr" sz="quarter" idx="3"/>
          </p:nvPr>
        </p:nvSpPr>
        <p:spPr>
          <a:xfrm>
            <a:off x="914400" y="6416675"/>
            <a:ext cx="5562600" cy="365125"/>
          </a:xfrm>
          <a:prstGeom prst="rect">
            <a:avLst/>
          </a:prstGeom>
        </p:spPr>
        <p:txBody>
          <a:bodyPr vert="horz" anchor="b"/>
          <a:lstStyle>
            <a:lvl1pPr algn="r" eaLnBrk="1" latinLnBrk="0" hangingPunct="1">
              <a:defRPr kumimoji="0" sz="1100">
                <a:solidFill>
                  <a:schemeClr val="tx2"/>
                </a:solidFill>
              </a:defRPr>
            </a:lvl1pPr>
            <a:extLst/>
          </a:lstStyle>
          <a:p>
            <a:endParaRPr lang="en-US"/>
          </a:p>
        </p:txBody>
      </p:sp>
      <p:sp>
        <p:nvSpPr>
          <p:cNvPr id="23" name="Slide Number Placeholder 22"/>
          <p:cNvSpPr>
            <a:spLocks noGrp="1"/>
          </p:cNvSpPr>
          <p:nvPr>
            <p:ph type="sldNum" sz="quarter" idx="4"/>
          </p:nvPr>
        </p:nvSpPr>
        <p:spPr>
          <a:xfrm>
            <a:off x="8610600" y="6416675"/>
            <a:ext cx="457200" cy="365125"/>
          </a:xfrm>
          <a:prstGeom prst="rect">
            <a:avLst/>
          </a:prstGeom>
        </p:spPr>
        <p:txBody>
          <a:bodyPr vert="horz" anchor="b"/>
          <a:lstStyle>
            <a:lvl1pPr algn="l" eaLnBrk="1" latinLnBrk="0" hangingPunct="1">
              <a:defRPr kumimoji="0" sz="1200">
                <a:solidFill>
                  <a:schemeClr val="tx2"/>
                </a:solidFill>
              </a:defRPr>
            </a:lvl1pPr>
            <a:extLst/>
          </a:lstStyle>
          <a:p>
            <a:fld id="{2401026F-F1B0-4023-B4A0-A3D8B50537F2}"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xStyles>
    <p:title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p:titleStyle>
    <p:body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s://www.sitepoint.com/php/" TargetMode="External"/><Relationship Id="rId7" Type="http://schemas.openxmlformats.org/officeDocument/2006/relationships/hyperlink" Target="https://www.apachefriends.org/download.html" TargetMode="External"/><Relationship Id="rId2" Type="http://schemas.openxmlformats.org/officeDocument/2006/relationships/hyperlink" Target="https://www.w3schools.com/php/default.asp" TargetMode="External"/><Relationship Id="rId1" Type="http://schemas.openxmlformats.org/officeDocument/2006/relationships/slideLayout" Target="../slideLayouts/slideLayout2.xml"/><Relationship Id="rId6" Type="http://schemas.openxmlformats.org/officeDocument/2006/relationships/hyperlink" Target="http://www.mysqltutorial.org/" TargetMode="External"/><Relationship Id="rId5" Type="http://schemas.openxmlformats.org/officeDocument/2006/relationships/hyperlink" Target="https://www.mysql.com/" TargetMode="External"/><Relationship Id="rId4" Type="http://schemas.openxmlformats.org/officeDocument/2006/relationships/hyperlink" Target="https://www.php.net/" TargetMode="External"/></Relationships>
</file>

<file path=ppt/slides/_rels/slide38.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0" y="558209"/>
            <a:ext cx="9144000" cy="523220"/>
          </a:xfrm>
          <a:custGeom>
            <a:avLst/>
            <a:gdLst>
              <a:gd name="connsiteX0" fmla="*/ 0 w 9144000"/>
              <a:gd name="connsiteY0" fmla="*/ 0 h 584775"/>
              <a:gd name="connsiteX1" fmla="*/ 9144000 w 9144000"/>
              <a:gd name="connsiteY1" fmla="*/ 0 h 584775"/>
              <a:gd name="connsiteX2" fmla="*/ 9144000 w 9144000"/>
              <a:gd name="connsiteY2" fmla="*/ 584775 h 584775"/>
              <a:gd name="connsiteX3" fmla="*/ 0 w 9144000"/>
              <a:gd name="connsiteY3" fmla="*/ 584775 h 584775"/>
              <a:gd name="connsiteX4" fmla="*/ 0 w 9144000"/>
              <a:gd name="connsiteY4" fmla="*/ 0 h 58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584775">
                <a:moveTo>
                  <a:pt x="0" y="0"/>
                </a:moveTo>
                <a:lnTo>
                  <a:pt x="9144000" y="0"/>
                </a:lnTo>
                <a:lnTo>
                  <a:pt x="9144000" y="584775"/>
                </a:lnTo>
                <a:lnTo>
                  <a:pt x="0" y="584775"/>
                </a:lnTo>
                <a:lnTo>
                  <a:pt x="0" y="0"/>
                </a:lnTo>
                <a:close/>
              </a:path>
            </a:pathLst>
          </a:custGeom>
          <a:noFill/>
          <a:effectLst>
            <a:outerShdw blurRad="50800" dist="38100" dir="16200000" rotWithShape="0">
              <a:prstClr val="black">
                <a:alpha val="40000"/>
              </a:prstClr>
            </a:outerShdw>
          </a:effectLst>
        </p:spPr>
        <p:txBody>
          <a:bodyPr wrap="square" rtlCol="0">
            <a:spAutoFit/>
          </a:bodyPr>
          <a:lstStyle/>
          <a:p>
            <a:pPr algn="ctr"/>
            <a:r>
              <a:rPr lang="en-IN" sz="2800" b="1" u="sng" dirty="0" smtClean="0"/>
              <a:t>  BANSAL COLLEGE OF ENGINEERING MANDIDEEP</a:t>
            </a:r>
            <a:endParaRPr lang="en-US" sz="2800" b="1" u="sng" dirty="0"/>
          </a:p>
        </p:txBody>
      </p:sp>
      <p:sp>
        <p:nvSpPr>
          <p:cNvPr id="7" name="TextBox 6"/>
          <p:cNvSpPr txBox="1"/>
          <p:nvPr/>
        </p:nvSpPr>
        <p:spPr>
          <a:xfrm>
            <a:off x="0" y="2000240"/>
            <a:ext cx="9144000" cy="1569660"/>
          </a:xfrm>
          <a:prstGeom prst="rect">
            <a:avLst/>
          </a:prstGeom>
          <a:no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rtlCol="0">
            <a:spAutoFit/>
          </a:bodyPr>
          <a:lstStyle/>
          <a:p>
            <a:pPr algn="ctr"/>
            <a:r>
              <a:rPr lang="en-IN" sz="3200" dirty="0" smtClean="0"/>
              <a:t>MINOR PROJECT</a:t>
            </a:r>
          </a:p>
          <a:p>
            <a:pPr algn="ctr"/>
            <a:r>
              <a:rPr lang="en-IN" sz="3200" dirty="0" smtClean="0"/>
              <a:t>ON</a:t>
            </a:r>
          </a:p>
          <a:p>
            <a:pPr algn="ctr"/>
            <a:r>
              <a:rPr lang="en-IN" sz="3200" dirty="0" smtClean="0"/>
              <a:t>FACULTY DATA MANAGEMENT</a:t>
            </a:r>
            <a:endParaRPr lang="en-US" sz="3200" dirty="0"/>
          </a:p>
        </p:txBody>
      </p:sp>
      <p:pic>
        <p:nvPicPr>
          <p:cNvPr id="34818" name="Picture 2" descr="BGI-Mandideep Campus Tour | Bansal College of Engineering ..."/>
          <p:cNvPicPr>
            <a:picLocks noChangeAspect="1" noChangeArrowheads="1"/>
          </p:cNvPicPr>
          <p:nvPr/>
        </p:nvPicPr>
        <p:blipFill>
          <a:blip r:embed="rId2"/>
          <a:srcRect/>
          <a:stretch>
            <a:fillRect/>
          </a:stretch>
        </p:blipFill>
        <p:spPr bwMode="auto">
          <a:xfrm>
            <a:off x="3929058" y="1142984"/>
            <a:ext cx="1071570" cy="785818"/>
          </a:xfrm>
          <a:prstGeom prst="rect">
            <a:avLst/>
          </a:prstGeom>
          <a:noFill/>
        </p:spPr>
      </p:pic>
      <p:sp>
        <p:nvSpPr>
          <p:cNvPr id="8" name="TextBox 7"/>
          <p:cNvSpPr txBox="1"/>
          <p:nvPr/>
        </p:nvSpPr>
        <p:spPr>
          <a:xfrm>
            <a:off x="500034" y="5286388"/>
            <a:ext cx="4143404" cy="954107"/>
          </a:xfrm>
          <a:prstGeom prst="rect">
            <a:avLst/>
          </a:prstGeom>
          <a:noFill/>
        </p:spPr>
        <p:txBody>
          <a:bodyPr wrap="square" rtlCol="0">
            <a:spAutoFit/>
          </a:bodyPr>
          <a:lstStyle/>
          <a:p>
            <a:r>
              <a:rPr lang="en-IN" sz="2000" u="sng" dirty="0" smtClean="0"/>
              <a:t>Guided by:-</a:t>
            </a:r>
          </a:p>
          <a:p>
            <a:r>
              <a:rPr lang="en-IN" dirty="0" smtClean="0"/>
              <a:t>Prof.  </a:t>
            </a:r>
            <a:r>
              <a:rPr lang="en-IN" dirty="0" err="1" smtClean="0"/>
              <a:t>Sapna</a:t>
            </a:r>
            <a:r>
              <a:rPr lang="en-IN" dirty="0" smtClean="0"/>
              <a:t> </a:t>
            </a:r>
            <a:r>
              <a:rPr lang="en-IN" dirty="0" err="1" smtClean="0"/>
              <a:t>lonare</a:t>
            </a:r>
            <a:endParaRPr lang="en-IN" dirty="0" smtClean="0"/>
          </a:p>
          <a:p>
            <a:r>
              <a:rPr lang="en-IN" dirty="0" smtClean="0"/>
              <a:t>(Dept of CSE)</a:t>
            </a:r>
            <a:endParaRPr lang="en-US" dirty="0"/>
          </a:p>
        </p:txBody>
      </p:sp>
      <p:sp>
        <p:nvSpPr>
          <p:cNvPr id="11" name="TextBox 10"/>
          <p:cNvSpPr txBox="1"/>
          <p:nvPr/>
        </p:nvSpPr>
        <p:spPr>
          <a:xfrm>
            <a:off x="4857752" y="4643446"/>
            <a:ext cx="4286248" cy="1815882"/>
          </a:xfrm>
          <a:prstGeom prst="rect">
            <a:avLst/>
          </a:prstGeom>
          <a:noFill/>
        </p:spPr>
        <p:txBody>
          <a:bodyPr wrap="square" rtlCol="0">
            <a:spAutoFit/>
          </a:bodyPr>
          <a:lstStyle/>
          <a:p>
            <a:pPr algn="ctr"/>
            <a:r>
              <a:rPr lang="en-IN" sz="2000" u="sng" dirty="0" smtClean="0"/>
              <a:t>Presented By:-</a:t>
            </a:r>
          </a:p>
          <a:p>
            <a:pPr algn="ctr"/>
            <a:endParaRPr lang="en-IN" sz="2000" dirty="0" smtClean="0"/>
          </a:p>
          <a:p>
            <a:r>
              <a:rPr lang="en-IN" dirty="0" err="1" smtClean="0"/>
              <a:t>Aman</a:t>
            </a:r>
            <a:r>
              <a:rPr lang="en-IN" dirty="0" smtClean="0"/>
              <a:t>                       (0127cs211009)</a:t>
            </a:r>
          </a:p>
          <a:p>
            <a:r>
              <a:rPr lang="en-IN" dirty="0" err="1" smtClean="0"/>
              <a:t>Beekesh</a:t>
            </a:r>
            <a:r>
              <a:rPr lang="en-IN" dirty="0" smtClean="0"/>
              <a:t> </a:t>
            </a:r>
            <a:r>
              <a:rPr lang="en-IN" dirty="0" err="1" smtClean="0"/>
              <a:t>ahirwar</a:t>
            </a:r>
            <a:r>
              <a:rPr lang="en-IN" dirty="0" smtClean="0"/>
              <a:t> (1027cs211022)</a:t>
            </a:r>
          </a:p>
          <a:p>
            <a:r>
              <a:rPr lang="en-IN" dirty="0" err="1" smtClean="0"/>
              <a:t>Uday</a:t>
            </a:r>
            <a:r>
              <a:rPr lang="en-IN" dirty="0" smtClean="0"/>
              <a:t> </a:t>
            </a:r>
            <a:r>
              <a:rPr lang="en-IN" dirty="0" err="1" smtClean="0"/>
              <a:t>meena</a:t>
            </a:r>
            <a:r>
              <a:rPr lang="en-IN" dirty="0" smtClean="0"/>
              <a:t>          (0127cs211122)</a:t>
            </a:r>
          </a:p>
          <a:p>
            <a:r>
              <a:rPr lang="en-IN" dirty="0" err="1" smtClean="0"/>
              <a:t>Durgesh</a:t>
            </a:r>
            <a:r>
              <a:rPr lang="en-IN" dirty="0" smtClean="0"/>
              <a:t> </a:t>
            </a:r>
            <a:r>
              <a:rPr lang="en-IN" dirty="0" err="1" smtClean="0"/>
              <a:t>sahu</a:t>
            </a:r>
            <a:r>
              <a:rPr lang="en-IN" dirty="0" smtClean="0"/>
              <a:t>        (0127cs211029)</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5786" y="428604"/>
            <a:ext cx="7498080" cy="1000108"/>
          </a:xfrm>
        </p:spPr>
        <p:txBody>
          <a:bodyPr>
            <a:normAutofit fontScale="90000"/>
          </a:bodyPr>
          <a:lstStyle/>
          <a:p>
            <a:pPr algn="ctr"/>
            <a:r>
              <a:rPr lang="en-IN" b="1" dirty="0"/>
              <a:t>Use Case Diagram</a:t>
            </a:r>
            <a:br>
              <a:rPr lang="en-IN" b="1" dirty="0"/>
            </a:br>
            <a:endParaRPr lang="en-US" b="1" dirty="0"/>
          </a:p>
        </p:txBody>
      </p:sp>
      <p:pic>
        <p:nvPicPr>
          <p:cNvPr id="4" name="Picture 3"/>
          <p:cNvPicPr>
            <a:picLocks noChangeAspect="1"/>
          </p:cNvPicPr>
          <p:nvPr/>
        </p:nvPicPr>
        <p:blipFill>
          <a:blip r:embed="rId3">
            <a:extLst>
              <a:ext uri="{28A0092B-C50C-407E-A947-70E740481C1C}">
                <a14:useLocalDpi xmlns="" xmlns:a14="http://schemas.microsoft.com/office/drawing/2010/main" val="0"/>
              </a:ext>
            </a:extLst>
          </a:blip>
          <a:stretch>
            <a:fillRect/>
          </a:stretch>
        </p:blipFill>
        <p:spPr>
          <a:xfrm>
            <a:off x="928662" y="1643050"/>
            <a:ext cx="7229819" cy="5214950"/>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CBCC19E-4561-AA11-A8DC-FE302D187B3D}"/>
              </a:ext>
            </a:extLst>
          </p:cNvPr>
          <p:cNvSpPr>
            <a:spLocks noGrp="1"/>
          </p:cNvSpPr>
          <p:nvPr>
            <p:ph type="title"/>
          </p:nvPr>
        </p:nvSpPr>
        <p:spPr>
          <a:xfrm>
            <a:off x="1000100" y="214290"/>
            <a:ext cx="7498080" cy="936104"/>
          </a:xfrm>
        </p:spPr>
        <p:txBody>
          <a:bodyPr/>
          <a:lstStyle/>
          <a:p>
            <a:pPr algn="ctr"/>
            <a:r>
              <a:rPr lang="en-IN" b="1" dirty="0"/>
              <a:t>Continue…</a:t>
            </a:r>
          </a:p>
        </p:txBody>
      </p:sp>
      <p:pic>
        <p:nvPicPr>
          <p:cNvPr id="4" name="Picture 3"/>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857224" y="1571612"/>
            <a:ext cx="7674056" cy="4838039"/>
          </a:xfrm>
          <a:prstGeom prst="rect">
            <a:avLst/>
          </a:prstGeom>
        </p:spPr>
      </p:pic>
    </p:spTree>
    <p:extLst>
      <p:ext uri="{BB962C8B-B14F-4D97-AF65-F5344CB8AC3E}">
        <p14:creationId xmlns="" xmlns:p14="http://schemas.microsoft.com/office/powerpoint/2010/main" val="309881555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7224" y="285752"/>
            <a:ext cx="7498080" cy="1142984"/>
          </a:xfrm>
        </p:spPr>
        <p:txBody>
          <a:bodyPr/>
          <a:lstStyle/>
          <a:p>
            <a:pPr algn="ctr"/>
            <a:r>
              <a:rPr lang="en-IN" b="1" dirty="0"/>
              <a:t>ER Diagram</a:t>
            </a:r>
            <a:endParaRPr lang="en-US" b="1" dirty="0"/>
          </a:p>
        </p:txBody>
      </p:sp>
      <p:pic>
        <p:nvPicPr>
          <p:cNvPr id="4" name="Picture 3" descr="C:\Users\ANUJ\Downloads\erdia.jpg"/>
          <p:cNvPicPr/>
          <p:nvPr/>
        </p:nvPicPr>
        <p:blipFill>
          <a:blip r:embed="rId2">
            <a:extLst>
              <a:ext uri="{28A0092B-C50C-407E-A947-70E740481C1C}">
                <a14:useLocalDpi xmlns="" xmlns:a14="http://schemas.microsoft.com/office/drawing/2010/main" val="0"/>
              </a:ext>
            </a:extLst>
          </a:blip>
          <a:srcRect/>
          <a:stretch>
            <a:fillRect/>
          </a:stretch>
        </p:blipFill>
        <p:spPr bwMode="auto">
          <a:xfrm>
            <a:off x="0" y="1500174"/>
            <a:ext cx="9144000" cy="5357826"/>
          </a:xfrm>
          <a:prstGeom prst="rect">
            <a:avLst/>
          </a:prstGeom>
          <a:noFill/>
          <a:ln>
            <a:noFill/>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35F0386-8B12-CC23-A99D-098C6B343917}"/>
              </a:ext>
            </a:extLst>
          </p:cNvPr>
          <p:cNvSpPr>
            <a:spLocks noGrp="1"/>
          </p:cNvSpPr>
          <p:nvPr>
            <p:ph type="title"/>
          </p:nvPr>
        </p:nvSpPr>
        <p:spPr>
          <a:xfrm>
            <a:off x="928662" y="285728"/>
            <a:ext cx="7498080" cy="1152128"/>
          </a:xfrm>
        </p:spPr>
        <p:txBody>
          <a:bodyPr/>
          <a:lstStyle/>
          <a:p>
            <a:pPr algn="ctr"/>
            <a:r>
              <a:rPr lang="en-IN" b="1" dirty="0"/>
              <a:t>Class Diagram</a:t>
            </a:r>
          </a:p>
        </p:txBody>
      </p:sp>
      <p:pic>
        <p:nvPicPr>
          <p:cNvPr id="4" name="Picture 3" descr="C:\Users\ANUJ\Downloads\ocfrms class diagram.png"/>
          <p:cNvPicPr/>
          <p:nvPr/>
        </p:nvPicPr>
        <p:blipFill>
          <a:blip r:embed="rId3">
            <a:extLst>
              <a:ext uri="{28A0092B-C50C-407E-A947-70E740481C1C}">
                <a14:useLocalDpi xmlns="" xmlns:a14="http://schemas.microsoft.com/office/drawing/2010/main" val="0"/>
              </a:ext>
            </a:extLst>
          </a:blip>
          <a:srcRect/>
          <a:stretch>
            <a:fillRect/>
          </a:stretch>
        </p:blipFill>
        <p:spPr bwMode="auto">
          <a:xfrm>
            <a:off x="857224" y="1500174"/>
            <a:ext cx="7168840" cy="5357826"/>
          </a:xfrm>
          <a:prstGeom prst="rect">
            <a:avLst/>
          </a:prstGeom>
          <a:noFill/>
          <a:ln>
            <a:noFill/>
          </a:ln>
        </p:spPr>
      </p:pic>
    </p:spTree>
    <p:extLst>
      <p:ext uri="{BB962C8B-B14F-4D97-AF65-F5344CB8AC3E}">
        <p14:creationId xmlns="" xmlns:p14="http://schemas.microsoft.com/office/powerpoint/2010/main" val="394142596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44624"/>
            <a:ext cx="7498080" cy="1080120"/>
          </a:xfrm>
        </p:spPr>
        <p:txBody>
          <a:bodyPr/>
          <a:lstStyle/>
          <a:p>
            <a:pPr algn="ctr"/>
            <a:r>
              <a:rPr lang="en-US" b="1" dirty="0" smtClean="0"/>
              <a:t>Data Flow Diagrams</a:t>
            </a:r>
            <a:endParaRPr lang="en-US" b="1" dirty="0"/>
          </a:p>
        </p:txBody>
      </p:sp>
      <p:sp>
        <p:nvSpPr>
          <p:cNvPr id="3" name="Content Placeholder 2"/>
          <p:cNvSpPr>
            <a:spLocks noGrp="1"/>
          </p:cNvSpPr>
          <p:nvPr>
            <p:ph idx="1"/>
          </p:nvPr>
        </p:nvSpPr>
        <p:spPr>
          <a:xfrm>
            <a:off x="500034" y="1590328"/>
            <a:ext cx="7818072" cy="5267672"/>
          </a:xfrm>
        </p:spPr>
        <p:txBody>
          <a:bodyPr>
            <a:normAutofit fontScale="70000" lnSpcReduction="20000"/>
          </a:bodyPr>
          <a:lstStyle/>
          <a:p>
            <a:pPr marL="82296" indent="0">
              <a:buNone/>
            </a:pPr>
            <a:r>
              <a:rPr lang="en-US" b="1" dirty="0"/>
              <a:t>Data Flow </a:t>
            </a:r>
            <a:r>
              <a:rPr lang="en-US" b="1" dirty="0" smtClean="0"/>
              <a:t>Diagram</a:t>
            </a:r>
          </a:p>
          <a:p>
            <a:pPr marL="82296" indent="0">
              <a:buNone/>
            </a:pPr>
            <a:endParaRPr lang="en-US" dirty="0"/>
          </a:p>
          <a:p>
            <a:pPr marL="82296" indent="0" algn="just">
              <a:buNone/>
            </a:pPr>
            <a:r>
              <a:rPr lang="en-US" dirty="0"/>
              <a:t>DFD graphically representing the functions, or processes, which capture, manipulate, store, and distribute data between a system and its environment and between components of a system. The visual representation makes it a good communication tool between User and System designer. Structure of DFD allows starting from a broad overview and expand it to a hierarchy of detailed diagrams. DFD has often been used due to the following reasons</a:t>
            </a:r>
            <a:r>
              <a:rPr lang="en-US" dirty="0" smtClean="0"/>
              <a:t>:</a:t>
            </a:r>
          </a:p>
          <a:p>
            <a:pPr marL="82296" indent="0" algn="just">
              <a:buNone/>
            </a:pPr>
            <a:endParaRPr lang="en-US" dirty="0"/>
          </a:p>
          <a:p>
            <a:pPr lvl="0">
              <a:buFont typeface="Wingdings" panose="05000000000000000000" pitchFamily="2" charset="2"/>
              <a:buChar char="Ø"/>
            </a:pPr>
            <a:r>
              <a:rPr lang="en-US" dirty="0"/>
              <a:t>Logical information flow of the system</a:t>
            </a:r>
          </a:p>
          <a:p>
            <a:pPr lvl="0">
              <a:buFont typeface="Wingdings" panose="05000000000000000000" pitchFamily="2" charset="2"/>
              <a:buChar char="Ø"/>
            </a:pPr>
            <a:r>
              <a:rPr lang="en-US" dirty="0"/>
              <a:t>Determination of physical system construction requirements</a:t>
            </a:r>
          </a:p>
          <a:p>
            <a:pPr lvl="0">
              <a:buFont typeface="Wingdings" panose="05000000000000000000" pitchFamily="2" charset="2"/>
              <a:buChar char="Ø"/>
            </a:pPr>
            <a:r>
              <a:rPr lang="en-US" dirty="0"/>
              <a:t>Simplicity of notation</a:t>
            </a:r>
          </a:p>
          <a:p>
            <a:pPr lvl="0">
              <a:buFont typeface="Wingdings" panose="05000000000000000000" pitchFamily="2" charset="2"/>
              <a:buChar char="Ø"/>
            </a:pPr>
            <a:r>
              <a:rPr lang="en-US" dirty="0"/>
              <a:t>Establishment of manual and automated systems requirements</a:t>
            </a:r>
          </a:p>
          <a:p>
            <a:pPr marL="82296" indent="0">
              <a:buNone/>
            </a:pPr>
            <a:endParaRPr lang="en-US" dirty="0"/>
          </a:p>
        </p:txBody>
      </p:sp>
    </p:spTree>
    <p:extLst>
      <p:ext uri="{BB962C8B-B14F-4D97-AF65-F5344CB8AC3E}">
        <p14:creationId xmlns="" xmlns:p14="http://schemas.microsoft.com/office/powerpoint/2010/main" val="240890839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0" y="1585675"/>
            <a:ext cx="9144000" cy="5272325"/>
          </a:xfrm>
          <a:prstGeom prst="rect">
            <a:avLst/>
          </a:prstGeom>
        </p:spPr>
      </p:pic>
      <p:sp>
        <p:nvSpPr>
          <p:cNvPr id="3" name="TextBox 2"/>
          <p:cNvSpPr txBox="1"/>
          <p:nvPr/>
        </p:nvSpPr>
        <p:spPr>
          <a:xfrm>
            <a:off x="0" y="214290"/>
            <a:ext cx="9144000" cy="707886"/>
          </a:xfrm>
          <a:prstGeom prst="rect">
            <a:avLst/>
          </a:prstGeom>
          <a:noFill/>
        </p:spPr>
        <p:txBody>
          <a:bodyPr wrap="square" rtlCol="0">
            <a:spAutoFit/>
          </a:bodyPr>
          <a:lstStyle/>
          <a:p>
            <a:r>
              <a:rPr lang="en-IN" sz="4000" b="1" dirty="0" smtClean="0">
                <a:solidFill>
                  <a:srgbClr val="FFC000"/>
                </a:solidFill>
              </a:rPr>
              <a:t>              ZERO LEVEL DFD DIAGRAM</a:t>
            </a:r>
            <a:endParaRPr lang="en-US" sz="4000" b="1" dirty="0">
              <a:solidFill>
                <a:srgbClr val="FFC000"/>
              </a:solidFill>
            </a:endParaRPr>
          </a:p>
        </p:txBody>
      </p:sp>
    </p:spTree>
    <p:extLst>
      <p:ext uri="{BB962C8B-B14F-4D97-AF65-F5344CB8AC3E}">
        <p14:creationId xmlns="" xmlns:p14="http://schemas.microsoft.com/office/powerpoint/2010/main" val="2154911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0" y="1500174"/>
            <a:ext cx="9144000" cy="5357826"/>
          </a:xfrm>
          <a:prstGeom prst="rect">
            <a:avLst/>
          </a:prstGeom>
        </p:spPr>
      </p:pic>
      <p:sp>
        <p:nvSpPr>
          <p:cNvPr id="4" name="TextBox 3"/>
          <p:cNvSpPr txBox="1"/>
          <p:nvPr/>
        </p:nvSpPr>
        <p:spPr>
          <a:xfrm>
            <a:off x="0" y="285728"/>
            <a:ext cx="9144000" cy="646331"/>
          </a:xfrm>
          <a:prstGeom prst="rect">
            <a:avLst/>
          </a:prstGeom>
          <a:noFill/>
        </p:spPr>
        <p:txBody>
          <a:bodyPr wrap="square" rtlCol="0">
            <a:spAutoFit/>
          </a:bodyPr>
          <a:lstStyle/>
          <a:p>
            <a:r>
              <a:rPr lang="en-IN" sz="3600" b="1" dirty="0" smtClean="0">
                <a:solidFill>
                  <a:srgbClr val="FFC000"/>
                </a:solidFill>
              </a:rPr>
              <a:t>             FIRST LEVEL DFD DIAGRAM</a:t>
            </a:r>
            <a:endParaRPr lang="en-US" sz="3600" b="1" dirty="0">
              <a:solidFill>
                <a:srgbClr val="FFC000"/>
              </a:solidFill>
            </a:endParaRPr>
          </a:p>
        </p:txBody>
      </p:sp>
    </p:spTree>
    <p:extLst>
      <p:ext uri="{BB962C8B-B14F-4D97-AF65-F5344CB8AC3E}">
        <p14:creationId xmlns="" xmlns:p14="http://schemas.microsoft.com/office/powerpoint/2010/main" val="412864826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0" y="1571612"/>
            <a:ext cx="9144000" cy="5286388"/>
          </a:xfrm>
          <a:prstGeom prst="rect">
            <a:avLst/>
          </a:prstGeom>
        </p:spPr>
      </p:pic>
      <p:sp>
        <p:nvSpPr>
          <p:cNvPr id="4" name="TextBox 3"/>
          <p:cNvSpPr txBox="1"/>
          <p:nvPr/>
        </p:nvSpPr>
        <p:spPr>
          <a:xfrm>
            <a:off x="71406" y="357166"/>
            <a:ext cx="8929718" cy="646331"/>
          </a:xfrm>
          <a:prstGeom prst="rect">
            <a:avLst/>
          </a:prstGeom>
          <a:noFill/>
        </p:spPr>
        <p:txBody>
          <a:bodyPr wrap="square" rtlCol="0">
            <a:spAutoFit/>
          </a:bodyPr>
          <a:lstStyle/>
          <a:p>
            <a:pPr algn="ctr"/>
            <a:r>
              <a:rPr lang="en-IN" sz="3600" b="1" dirty="0" smtClean="0">
                <a:solidFill>
                  <a:srgbClr val="FFC000"/>
                </a:solidFill>
              </a:rPr>
              <a:t>SECOND LEVEL DFD</a:t>
            </a:r>
            <a:endParaRPr lang="en-US" sz="3600" b="1" dirty="0">
              <a:solidFill>
                <a:srgbClr val="FFC000"/>
              </a:solidFill>
            </a:endParaRPr>
          </a:p>
        </p:txBody>
      </p:sp>
    </p:spTree>
    <p:extLst>
      <p:ext uri="{BB962C8B-B14F-4D97-AF65-F5344CB8AC3E}">
        <p14:creationId xmlns="" xmlns:p14="http://schemas.microsoft.com/office/powerpoint/2010/main" val="10961746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642910" y="1500174"/>
            <a:ext cx="6984776" cy="5143536"/>
          </a:xfrm>
          <a:prstGeom prst="rect">
            <a:avLst/>
          </a:prstGeom>
        </p:spPr>
      </p:pic>
    </p:spTree>
    <p:extLst>
      <p:ext uri="{BB962C8B-B14F-4D97-AF65-F5344CB8AC3E}">
        <p14:creationId xmlns="" xmlns:p14="http://schemas.microsoft.com/office/powerpoint/2010/main" val="294719439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158" y="142852"/>
            <a:ext cx="8576530" cy="2071702"/>
          </a:xfrm>
        </p:spPr>
        <p:txBody>
          <a:bodyPr>
            <a:normAutofit/>
          </a:bodyPr>
          <a:lstStyle/>
          <a:p>
            <a:pPr algn="ctr"/>
            <a:r>
              <a:rPr lang="en-US" sz="3200" b="1" u="sng" dirty="0"/>
              <a:t>Implementation and </a:t>
            </a:r>
            <a:r>
              <a:rPr lang="en-US" sz="3200" b="1" u="sng" dirty="0" smtClean="0"/>
              <a:t>System </a:t>
            </a:r>
            <a:r>
              <a:rPr lang="en-US" sz="3200" b="1" u="sng" dirty="0"/>
              <a:t>Testing</a:t>
            </a:r>
            <a:r>
              <a:rPr lang="en-US" sz="3200" dirty="0"/>
              <a:t/>
            </a:r>
            <a:br>
              <a:rPr lang="en-US" sz="3200" dirty="0"/>
            </a:br>
            <a:endParaRPr lang="en-US" sz="3200" dirty="0"/>
          </a:p>
        </p:txBody>
      </p:sp>
      <p:sp>
        <p:nvSpPr>
          <p:cNvPr id="3" name="Content Placeholder 2"/>
          <p:cNvSpPr>
            <a:spLocks noGrp="1"/>
          </p:cNvSpPr>
          <p:nvPr>
            <p:ph idx="1"/>
          </p:nvPr>
        </p:nvSpPr>
        <p:spPr>
          <a:xfrm>
            <a:off x="857224" y="1643050"/>
            <a:ext cx="7498080" cy="4605350"/>
          </a:xfrm>
        </p:spPr>
        <p:txBody>
          <a:bodyPr>
            <a:normAutofit fontScale="70000" lnSpcReduction="20000"/>
          </a:bodyPr>
          <a:lstStyle/>
          <a:p>
            <a:r>
              <a:rPr lang="en-US" dirty="0"/>
              <a:t>After all phase have been perfectly done, the system will be implemented to the server and the system can be used.</a:t>
            </a:r>
          </a:p>
          <a:p>
            <a:endParaRPr lang="en-US" dirty="0"/>
          </a:p>
          <a:p>
            <a:pPr>
              <a:buNone/>
            </a:pPr>
            <a:r>
              <a:rPr lang="en-US" b="1" u="sng" dirty="0"/>
              <a:t>System Testing</a:t>
            </a:r>
          </a:p>
          <a:p>
            <a:pPr>
              <a:buNone/>
            </a:pPr>
            <a:endParaRPr lang="en-US" dirty="0"/>
          </a:p>
          <a:p>
            <a:r>
              <a:rPr lang="en-US" dirty="0"/>
              <a:t>The goal of the system testing process was to determine all faults in our project .The program was subjected to a set of test inputs and many explanations were made and based on these explanations it will be decided whether the program behaves as expected or not. Our Project went through two levels of testing</a:t>
            </a:r>
          </a:p>
          <a:p>
            <a:pPr>
              <a:buFont typeface="Wingdings" pitchFamily="2" charset="2"/>
              <a:buChar char="q"/>
            </a:pPr>
            <a:endParaRPr lang="en-US" dirty="0"/>
          </a:p>
          <a:p>
            <a:pPr>
              <a:buFont typeface="Wingdings" pitchFamily="2" charset="2"/>
              <a:buChar char="q"/>
            </a:pPr>
            <a:r>
              <a:rPr lang="en-US" dirty="0"/>
              <a:t>Unit testing</a:t>
            </a:r>
          </a:p>
          <a:p>
            <a:pPr>
              <a:buFont typeface="Wingdings" pitchFamily="2" charset="2"/>
              <a:buChar char="q"/>
            </a:pPr>
            <a:r>
              <a:rPr lang="en-US" dirty="0"/>
              <a:t>Integration testing</a:t>
            </a:r>
          </a:p>
          <a:p>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5786" y="428604"/>
            <a:ext cx="7498080" cy="725470"/>
          </a:xfrm>
        </p:spPr>
        <p:txBody>
          <a:bodyPr>
            <a:normAutofit fontScale="90000"/>
          </a:bodyPr>
          <a:lstStyle/>
          <a:p>
            <a:pPr algn="ctr"/>
            <a:r>
              <a:rPr lang="en-GB" sz="5300" b="1" u="sng" dirty="0"/>
              <a:t>Abstract</a:t>
            </a:r>
            <a:r>
              <a:rPr lang="en-US" dirty="0"/>
              <a:t/>
            </a:r>
            <a:br>
              <a:rPr lang="en-US" dirty="0"/>
            </a:br>
            <a:endParaRPr lang="en-US" dirty="0"/>
          </a:p>
        </p:txBody>
      </p:sp>
      <p:sp>
        <p:nvSpPr>
          <p:cNvPr id="3" name="Content Placeholder 2"/>
          <p:cNvSpPr>
            <a:spLocks noGrp="1"/>
          </p:cNvSpPr>
          <p:nvPr>
            <p:ph idx="1"/>
          </p:nvPr>
        </p:nvSpPr>
        <p:spPr>
          <a:xfrm>
            <a:off x="428596" y="1857364"/>
            <a:ext cx="7746064" cy="5832648"/>
          </a:xfrm>
        </p:spPr>
        <p:txBody>
          <a:bodyPr>
            <a:normAutofit/>
          </a:bodyPr>
          <a:lstStyle/>
          <a:p>
            <a:r>
              <a:rPr lang="en-US" sz="2400" dirty="0"/>
              <a:t>The main conceptual idea of the </a:t>
            </a:r>
            <a:r>
              <a:rPr lang="en-US" sz="2400" dirty="0" smtClean="0"/>
              <a:t>“ </a:t>
            </a:r>
            <a:r>
              <a:rPr lang="en-US" sz="2400" dirty="0"/>
              <a:t>Faculty </a:t>
            </a:r>
            <a:r>
              <a:rPr lang="en-US" sz="2400" dirty="0" smtClean="0"/>
              <a:t>data Management”</a:t>
            </a:r>
            <a:r>
              <a:rPr lang="en-US" sz="2400" dirty="0"/>
              <a:t> is based on a web application that specifies the faculty details. In prior days managing faculty details, a schedule was entirely based on manual effort and it is a time-consuming process. </a:t>
            </a:r>
            <a:endParaRPr lang="en-US" sz="2400" dirty="0" smtClean="0"/>
          </a:p>
          <a:p>
            <a:pPr marL="82296" indent="0">
              <a:buNone/>
            </a:pPr>
            <a:endParaRPr lang="en-US" sz="2400" dirty="0"/>
          </a:p>
          <a:p>
            <a:pPr marL="82296" indent="0">
              <a:buNone/>
            </a:pPr>
            <a:endParaRPr lang="en-US" sz="2400" dirty="0"/>
          </a:p>
          <a:p>
            <a:r>
              <a:rPr lang="en-US" sz="2400" dirty="0"/>
              <a:t>The </a:t>
            </a:r>
            <a:r>
              <a:rPr lang="en-US" sz="2400" dirty="0" smtClean="0"/>
              <a:t>“Faculty Data Management System”</a:t>
            </a:r>
            <a:r>
              <a:rPr lang="en-US" sz="2400" dirty="0"/>
              <a:t> has been proposed to overcome such problems. This emphasizes a continuous and comprehensive upgrading of visualizing the required changes in the modernized technology. </a:t>
            </a:r>
          </a:p>
          <a:p>
            <a:pPr marL="82296" indent="0">
              <a:buNone/>
            </a:pPr>
            <a:endParaRPr lang="en-US" sz="2400" dirty="0"/>
          </a:p>
          <a:p>
            <a:pPr marL="82296" indent="0">
              <a:lnSpc>
                <a:spcPct val="115000"/>
              </a:lnSpc>
              <a:spcAft>
                <a:spcPts val="1000"/>
              </a:spcAft>
              <a:buNone/>
            </a:pPr>
            <a:endParaRPr lang="en-IN" sz="2400" dirty="0">
              <a:effectLst/>
              <a:latin typeface="Calibri" panose="020F0502020204030204" pitchFamily="34" charset="0"/>
              <a:ea typeface="Times New Roman" panose="02020603050405020304" pitchFamily="18" charset="0"/>
              <a:cs typeface="Times New Roman" panose="02020603050405020304" pitchFamily="18" charset="0"/>
            </a:endParaRPr>
          </a:p>
          <a:p>
            <a:pPr marL="82296" marR="12700" indent="0" algn="just">
              <a:lnSpc>
                <a:spcPct val="114000"/>
              </a:lnSpc>
              <a:buNone/>
            </a:pPr>
            <a:endParaRPr lang="en-IN" dirty="0">
              <a:effectLst/>
              <a:latin typeface="Calibri" panose="020F0502020204030204" pitchFamily="34" charset="0"/>
              <a:ea typeface="Calibri" panose="020F0502020204030204" pitchFamily="34" charset="0"/>
              <a:cs typeface="Arial" panose="020B0604020202020204" pitchFamily="34"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856DCD4-051F-CF5C-6DCD-FB022B6EAD03}"/>
              </a:ext>
            </a:extLst>
          </p:cNvPr>
          <p:cNvSpPr>
            <a:spLocks noGrp="1"/>
          </p:cNvSpPr>
          <p:nvPr>
            <p:ph type="title"/>
          </p:nvPr>
        </p:nvSpPr>
        <p:spPr>
          <a:xfrm>
            <a:off x="1435608" y="0"/>
            <a:ext cx="7498080" cy="908720"/>
          </a:xfrm>
        </p:spPr>
        <p:txBody>
          <a:bodyPr/>
          <a:lstStyle/>
          <a:p>
            <a:pPr algn="ctr"/>
            <a:r>
              <a:rPr lang="en-US" b="1" u="sng" dirty="0"/>
              <a:t>Project Screens</a:t>
            </a:r>
            <a:endParaRPr lang="en-IN" dirty="0"/>
          </a:p>
        </p:txBody>
      </p:sp>
      <p:pic>
        <p:nvPicPr>
          <p:cNvPr id="5" name="Picture 4"/>
          <p:cNvPicPr/>
          <p:nvPr/>
        </p:nvPicPr>
        <p:blipFill>
          <a:blip r:embed="rId2" cstate="print"/>
          <a:stretch>
            <a:fillRect/>
          </a:stretch>
        </p:blipFill>
        <p:spPr>
          <a:xfrm>
            <a:off x="0" y="1455420"/>
            <a:ext cx="9144000" cy="5402580"/>
          </a:xfrm>
          <a:prstGeom prst="rect">
            <a:avLst/>
          </a:prstGeom>
        </p:spPr>
      </p:pic>
    </p:spTree>
    <p:extLst>
      <p:ext uri="{BB962C8B-B14F-4D97-AF65-F5344CB8AC3E}">
        <p14:creationId xmlns="" xmlns:p14="http://schemas.microsoft.com/office/powerpoint/2010/main" val="183993631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stretch>
            <a:fillRect/>
          </a:stretch>
        </p:blipFill>
        <p:spPr>
          <a:xfrm>
            <a:off x="0" y="1428736"/>
            <a:ext cx="9144000" cy="5429264"/>
          </a:xfrm>
          <a:prstGeom prst="rect">
            <a:avLst/>
          </a:prstGeom>
        </p:spPr>
      </p:pic>
    </p:spTree>
    <p:extLst>
      <p:ext uri="{BB962C8B-B14F-4D97-AF65-F5344CB8AC3E}">
        <p14:creationId xmlns="" xmlns:p14="http://schemas.microsoft.com/office/powerpoint/2010/main" val="255823058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cstate="print"/>
          <a:stretch>
            <a:fillRect/>
          </a:stretch>
        </p:blipFill>
        <p:spPr>
          <a:xfrm>
            <a:off x="0" y="1500173"/>
            <a:ext cx="9144000" cy="5357827"/>
          </a:xfrm>
          <a:prstGeom prst="rect">
            <a:avLst/>
          </a:prstGeom>
        </p:spPr>
      </p:pic>
    </p:spTree>
    <p:extLst>
      <p:ext uri="{BB962C8B-B14F-4D97-AF65-F5344CB8AC3E}">
        <p14:creationId xmlns="" xmlns:p14="http://schemas.microsoft.com/office/powerpoint/2010/main" val="163102583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0" y="1428736"/>
            <a:ext cx="9144000" cy="5429264"/>
          </a:xfrm>
          <a:prstGeom prst="rect">
            <a:avLst/>
          </a:prstGeom>
        </p:spPr>
      </p:pic>
    </p:spTree>
    <p:extLst>
      <p:ext uri="{BB962C8B-B14F-4D97-AF65-F5344CB8AC3E}">
        <p14:creationId xmlns="" xmlns:p14="http://schemas.microsoft.com/office/powerpoint/2010/main" val="220907168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0" y="1357298"/>
            <a:ext cx="9144000" cy="5500702"/>
          </a:xfrm>
          <a:prstGeom prst="rect">
            <a:avLst/>
          </a:prstGeom>
        </p:spPr>
      </p:pic>
    </p:spTree>
    <p:extLst>
      <p:ext uri="{BB962C8B-B14F-4D97-AF65-F5344CB8AC3E}">
        <p14:creationId xmlns="" xmlns:p14="http://schemas.microsoft.com/office/powerpoint/2010/main" val="63229873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0" y="1142984"/>
            <a:ext cx="9144000" cy="2541270"/>
          </a:xfrm>
          <a:prstGeom prst="rect">
            <a:avLst/>
          </a:prstGeom>
        </p:spPr>
      </p:pic>
      <p:pic>
        <p:nvPicPr>
          <p:cNvPr id="3" name="Picture 2"/>
          <p:cNvPicPr/>
          <p:nvPr/>
        </p:nvPicPr>
        <p:blipFill>
          <a:blip r:embed="rId3"/>
          <a:stretch>
            <a:fillRect/>
          </a:stretch>
        </p:blipFill>
        <p:spPr>
          <a:xfrm>
            <a:off x="0" y="3786191"/>
            <a:ext cx="9144000" cy="3071810"/>
          </a:xfrm>
          <a:prstGeom prst="rect">
            <a:avLst/>
          </a:prstGeom>
        </p:spPr>
      </p:pic>
    </p:spTree>
    <p:extLst>
      <p:ext uri="{BB962C8B-B14F-4D97-AF65-F5344CB8AC3E}">
        <p14:creationId xmlns="" xmlns:p14="http://schemas.microsoft.com/office/powerpoint/2010/main" val="178529703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0" y="1428736"/>
            <a:ext cx="9144000" cy="2286016"/>
          </a:xfrm>
          <a:prstGeom prst="rect">
            <a:avLst/>
          </a:prstGeom>
        </p:spPr>
      </p:pic>
      <p:pic>
        <p:nvPicPr>
          <p:cNvPr id="3" name="Picture 2"/>
          <p:cNvPicPr/>
          <p:nvPr/>
        </p:nvPicPr>
        <p:blipFill>
          <a:blip r:embed="rId3"/>
          <a:stretch>
            <a:fillRect/>
          </a:stretch>
        </p:blipFill>
        <p:spPr>
          <a:xfrm>
            <a:off x="0" y="4071942"/>
            <a:ext cx="9144000" cy="2786058"/>
          </a:xfrm>
          <a:prstGeom prst="rect">
            <a:avLst/>
          </a:prstGeom>
        </p:spPr>
      </p:pic>
    </p:spTree>
    <p:extLst>
      <p:ext uri="{BB962C8B-B14F-4D97-AF65-F5344CB8AC3E}">
        <p14:creationId xmlns="" xmlns:p14="http://schemas.microsoft.com/office/powerpoint/2010/main" val="362556734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0" y="1500174"/>
            <a:ext cx="9001156" cy="2167650"/>
          </a:xfrm>
          <a:prstGeom prst="rect">
            <a:avLst/>
          </a:prstGeom>
        </p:spPr>
      </p:pic>
      <p:pic>
        <p:nvPicPr>
          <p:cNvPr id="3" name="Picture 2"/>
          <p:cNvPicPr/>
          <p:nvPr/>
        </p:nvPicPr>
        <p:blipFill>
          <a:blip r:embed="rId3"/>
          <a:stretch>
            <a:fillRect/>
          </a:stretch>
        </p:blipFill>
        <p:spPr>
          <a:xfrm>
            <a:off x="0" y="3857628"/>
            <a:ext cx="9144000" cy="3000372"/>
          </a:xfrm>
          <a:prstGeom prst="rect">
            <a:avLst/>
          </a:prstGeom>
        </p:spPr>
      </p:pic>
    </p:spTree>
    <p:extLst>
      <p:ext uri="{BB962C8B-B14F-4D97-AF65-F5344CB8AC3E}">
        <p14:creationId xmlns="" xmlns:p14="http://schemas.microsoft.com/office/powerpoint/2010/main" val="238514357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0" y="1500174"/>
            <a:ext cx="9144000" cy="2714644"/>
          </a:xfrm>
          <a:prstGeom prst="rect">
            <a:avLst/>
          </a:prstGeom>
        </p:spPr>
      </p:pic>
      <p:pic>
        <p:nvPicPr>
          <p:cNvPr id="3" name="Picture 2"/>
          <p:cNvPicPr/>
          <p:nvPr/>
        </p:nvPicPr>
        <p:blipFill>
          <a:blip r:embed="rId3"/>
          <a:stretch>
            <a:fillRect/>
          </a:stretch>
        </p:blipFill>
        <p:spPr>
          <a:xfrm>
            <a:off x="0" y="4286256"/>
            <a:ext cx="9144000" cy="2571744"/>
          </a:xfrm>
          <a:prstGeom prst="rect">
            <a:avLst/>
          </a:prstGeom>
        </p:spPr>
      </p:pic>
    </p:spTree>
    <p:extLst>
      <p:ext uri="{BB962C8B-B14F-4D97-AF65-F5344CB8AC3E}">
        <p14:creationId xmlns="" xmlns:p14="http://schemas.microsoft.com/office/powerpoint/2010/main" val="323716780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0" y="1428736"/>
            <a:ext cx="9144000" cy="2503169"/>
          </a:xfrm>
          <a:prstGeom prst="rect">
            <a:avLst/>
          </a:prstGeom>
        </p:spPr>
      </p:pic>
      <p:pic>
        <p:nvPicPr>
          <p:cNvPr id="3" name="Picture 2"/>
          <p:cNvPicPr/>
          <p:nvPr/>
        </p:nvPicPr>
        <p:blipFill>
          <a:blip r:embed="rId3"/>
          <a:stretch>
            <a:fillRect/>
          </a:stretch>
        </p:blipFill>
        <p:spPr>
          <a:xfrm>
            <a:off x="0" y="4071942"/>
            <a:ext cx="9144000" cy="2786058"/>
          </a:xfrm>
          <a:prstGeom prst="rect">
            <a:avLst/>
          </a:prstGeom>
        </p:spPr>
      </p:pic>
    </p:spTree>
    <p:extLst>
      <p:ext uri="{BB962C8B-B14F-4D97-AF65-F5344CB8AC3E}">
        <p14:creationId xmlns="" xmlns:p14="http://schemas.microsoft.com/office/powerpoint/2010/main" val="148168217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Introduction</a:t>
            </a:r>
            <a:endParaRPr lang="en-US" b="1" dirty="0"/>
          </a:p>
        </p:txBody>
      </p:sp>
      <p:sp>
        <p:nvSpPr>
          <p:cNvPr id="3" name="Content Placeholder 2"/>
          <p:cNvSpPr>
            <a:spLocks noGrp="1"/>
          </p:cNvSpPr>
          <p:nvPr>
            <p:ph idx="1"/>
          </p:nvPr>
        </p:nvSpPr>
        <p:spPr/>
        <p:txBody>
          <a:bodyPr>
            <a:noAutofit/>
          </a:bodyPr>
          <a:lstStyle/>
          <a:p>
            <a:pPr algn="just"/>
            <a:r>
              <a:rPr lang="en-US" sz="2400" dirty="0" smtClean="0"/>
              <a:t>“Faculty Data Management </a:t>
            </a:r>
            <a:r>
              <a:rPr lang="en-US" sz="2400" dirty="0"/>
              <a:t>System” is web based application which store the data of faculty of different colleges. This system helps the student to view the details of faculty online. The </a:t>
            </a:r>
            <a:r>
              <a:rPr lang="en-US" sz="2400" dirty="0" smtClean="0"/>
              <a:t>“Faculty </a:t>
            </a:r>
            <a:r>
              <a:rPr lang="en-US" sz="2400" dirty="0"/>
              <a:t>Record Management System” can be entered using a username and password. It is accessible by an administrator. </a:t>
            </a:r>
            <a:endParaRPr lang="en-US" sz="2400" dirty="0" smtClean="0"/>
          </a:p>
          <a:p>
            <a:pPr algn="just"/>
            <a:endParaRPr lang="en-US" sz="2400" dirty="0"/>
          </a:p>
          <a:p>
            <a:pPr algn="just"/>
            <a:r>
              <a:rPr lang="en-US" sz="2400" dirty="0"/>
              <a:t>Administrator only they can add data into the database. The data can be retrieved easily. The data are well protected for personal use and makes the data processing very fast. This system objectives of easily &amp; maintainable information.</a:t>
            </a:r>
          </a:p>
          <a:p>
            <a:pPr marL="82296" indent="0">
              <a:buNone/>
            </a:pPr>
            <a:endParaRPr lang="en-US" sz="2400" dirty="0"/>
          </a:p>
        </p:txBody>
      </p:sp>
    </p:spTree>
    <p:extLst>
      <p:ext uri="{BB962C8B-B14F-4D97-AF65-F5344CB8AC3E}">
        <p14:creationId xmlns="" xmlns:p14="http://schemas.microsoft.com/office/powerpoint/2010/main" val="214630512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0" y="1500174"/>
            <a:ext cx="9144000" cy="5357826"/>
          </a:xfrm>
          <a:prstGeom prst="rect">
            <a:avLst/>
          </a:prstGeom>
        </p:spPr>
      </p:pic>
    </p:spTree>
    <p:extLst>
      <p:ext uri="{BB962C8B-B14F-4D97-AF65-F5344CB8AC3E}">
        <p14:creationId xmlns="" xmlns:p14="http://schemas.microsoft.com/office/powerpoint/2010/main" val="376200618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0" y="1457400"/>
            <a:ext cx="9144000" cy="5400600"/>
          </a:xfrm>
          <a:prstGeom prst="rect">
            <a:avLst/>
          </a:prstGeom>
        </p:spPr>
      </p:pic>
    </p:spTree>
    <p:extLst>
      <p:ext uri="{BB962C8B-B14F-4D97-AF65-F5344CB8AC3E}">
        <p14:creationId xmlns="" xmlns:p14="http://schemas.microsoft.com/office/powerpoint/2010/main" val="326313786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0" y="1428736"/>
            <a:ext cx="9144000" cy="5429264"/>
          </a:xfrm>
          <a:prstGeom prst="rect">
            <a:avLst/>
          </a:prstGeom>
        </p:spPr>
      </p:pic>
    </p:spTree>
    <p:extLst>
      <p:ext uri="{BB962C8B-B14F-4D97-AF65-F5344CB8AC3E}">
        <p14:creationId xmlns="" xmlns:p14="http://schemas.microsoft.com/office/powerpoint/2010/main" val="150354709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0" y="1397003"/>
            <a:ext cx="9144000" cy="2460625"/>
          </a:xfrm>
          <a:prstGeom prst="rect">
            <a:avLst/>
          </a:prstGeom>
        </p:spPr>
      </p:pic>
      <p:pic>
        <p:nvPicPr>
          <p:cNvPr id="3" name="Picture 2"/>
          <p:cNvPicPr/>
          <p:nvPr/>
        </p:nvPicPr>
        <p:blipFill>
          <a:blip r:embed="rId3"/>
          <a:stretch>
            <a:fillRect/>
          </a:stretch>
        </p:blipFill>
        <p:spPr>
          <a:xfrm>
            <a:off x="0" y="4000504"/>
            <a:ext cx="9144000" cy="2857496"/>
          </a:xfrm>
          <a:prstGeom prst="rect">
            <a:avLst/>
          </a:prstGeom>
        </p:spPr>
      </p:pic>
    </p:spTree>
    <p:extLst>
      <p:ext uri="{BB962C8B-B14F-4D97-AF65-F5344CB8AC3E}">
        <p14:creationId xmlns="" xmlns:p14="http://schemas.microsoft.com/office/powerpoint/2010/main" val="68867762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0" y="1428736"/>
            <a:ext cx="9144000" cy="2428892"/>
          </a:xfrm>
          <a:prstGeom prst="rect">
            <a:avLst/>
          </a:prstGeom>
        </p:spPr>
      </p:pic>
      <p:pic>
        <p:nvPicPr>
          <p:cNvPr id="3" name="Picture 2"/>
          <p:cNvPicPr/>
          <p:nvPr/>
        </p:nvPicPr>
        <p:blipFill>
          <a:blip r:embed="rId3"/>
          <a:stretch>
            <a:fillRect/>
          </a:stretch>
        </p:blipFill>
        <p:spPr>
          <a:xfrm>
            <a:off x="0" y="4000504"/>
            <a:ext cx="9144000" cy="2857520"/>
          </a:xfrm>
          <a:prstGeom prst="rect">
            <a:avLst/>
          </a:prstGeom>
        </p:spPr>
      </p:pic>
    </p:spTree>
    <p:extLst>
      <p:ext uri="{BB962C8B-B14F-4D97-AF65-F5344CB8AC3E}">
        <p14:creationId xmlns="" xmlns:p14="http://schemas.microsoft.com/office/powerpoint/2010/main" val="254267821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0" y="1357298"/>
            <a:ext cx="9144000" cy="5286412"/>
          </a:xfrm>
          <a:prstGeom prst="rect">
            <a:avLst/>
          </a:prstGeom>
        </p:spPr>
      </p:pic>
    </p:spTree>
    <p:extLst>
      <p:ext uri="{BB962C8B-B14F-4D97-AF65-F5344CB8AC3E}">
        <p14:creationId xmlns="" xmlns:p14="http://schemas.microsoft.com/office/powerpoint/2010/main" val="296483438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CF56DD0-4D5C-3C1C-222D-A083EF7058A7}"/>
              </a:ext>
            </a:extLst>
          </p:cNvPr>
          <p:cNvSpPr>
            <a:spLocks noGrp="1"/>
          </p:cNvSpPr>
          <p:nvPr>
            <p:ph type="title"/>
          </p:nvPr>
        </p:nvSpPr>
        <p:spPr>
          <a:xfrm>
            <a:off x="1115616" y="548680"/>
            <a:ext cx="8064896" cy="360040"/>
          </a:xfrm>
        </p:spPr>
        <p:txBody>
          <a:bodyPr>
            <a:noAutofit/>
          </a:bodyPr>
          <a:lstStyle/>
          <a:p>
            <a:r>
              <a:rPr lang="en-US" sz="4000" b="1" dirty="0" smtClean="0">
                <a:effectLst>
                  <a:outerShdw blurRad="50800" dist="38100" algn="tr" rotWithShape="0">
                    <a:prstClr val="black">
                      <a:alpha val="40000"/>
                    </a:prstClr>
                  </a:outerShdw>
                </a:effectLst>
                <a:latin typeface="Times New Roman" panose="02020603050405020304" pitchFamily="18" charset="0"/>
                <a:ea typeface="Times New Roman" panose="02020603050405020304" pitchFamily="18" charset="0"/>
              </a:rPr>
              <a:t>                 Conclusion</a:t>
            </a:r>
            <a:r>
              <a:rPr lang="en-IN" sz="1800" b="1" dirty="0">
                <a:effectLst>
                  <a:outerShdw blurRad="50800" dist="38100" algn="tr" rotWithShape="0">
                    <a:prstClr val="black">
                      <a:alpha val="40000"/>
                    </a:prstClr>
                  </a:outerShdw>
                </a:effectLst>
                <a:latin typeface="Times New Roman" panose="02020603050405020304" pitchFamily="18" charset="0"/>
                <a:ea typeface="Times New Roman" panose="02020603050405020304" pitchFamily="18" charset="0"/>
              </a:rPr>
              <a:t/>
            </a:r>
            <a:br>
              <a:rPr lang="en-IN" sz="1800" b="1" dirty="0">
                <a:effectLst>
                  <a:outerShdw blurRad="50800" dist="38100" algn="tr" rotWithShape="0">
                    <a:prstClr val="black">
                      <a:alpha val="40000"/>
                    </a:prstClr>
                  </a:outerShdw>
                </a:effectLst>
                <a:latin typeface="Times New Roman" panose="02020603050405020304" pitchFamily="18" charset="0"/>
                <a:ea typeface="Times New Roman" panose="02020603050405020304" pitchFamily="18" charset="0"/>
              </a:rPr>
            </a:br>
            <a:endParaRPr lang="en-IN" sz="4400" dirty="0"/>
          </a:p>
        </p:txBody>
      </p:sp>
      <p:sp>
        <p:nvSpPr>
          <p:cNvPr id="3" name="Content Placeholder 2">
            <a:extLst>
              <a:ext uri="{FF2B5EF4-FFF2-40B4-BE49-F238E27FC236}">
                <a16:creationId xmlns="" xmlns:a16="http://schemas.microsoft.com/office/drawing/2014/main" id="{8F4CC09E-328C-FC4A-6A9B-8669484BF513}"/>
              </a:ext>
            </a:extLst>
          </p:cNvPr>
          <p:cNvSpPr>
            <a:spLocks noGrp="1"/>
          </p:cNvSpPr>
          <p:nvPr>
            <p:ph idx="1"/>
          </p:nvPr>
        </p:nvSpPr>
        <p:spPr>
          <a:xfrm>
            <a:off x="214282" y="1428760"/>
            <a:ext cx="8750206" cy="5572140"/>
          </a:xfrm>
        </p:spPr>
        <p:txBody>
          <a:bodyPr>
            <a:normAutofit/>
          </a:bodyPr>
          <a:lstStyle/>
          <a:p>
            <a:pPr marL="82296" indent="0">
              <a:buNone/>
            </a:pPr>
            <a:r>
              <a:rPr lang="en-US" sz="1800" dirty="0"/>
              <a:t>“Online College Faculty Records Management System “which is developed only for the stored the information about the Faculty in computer which is very easy to handle if the any person which is knows the English language perfectly who have no knowledge about any software that person can handle this system. Also can update, delete record of faculty and college.</a:t>
            </a:r>
          </a:p>
          <a:p>
            <a:pPr marL="82296" indent="0">
              <a:buNone/>
            </a:pPr>
            <a:r>
              <a:rPr lang="en-US" sz="1800" dirty="0" smtClean="0"/>
              <a:t>The </a:t>
            </a:r>
            <a:r>
              <a:rPr lang="en-US" sz="1800" dirty="0"/>
              <a:t>Application was designed in such a way that future changes can be                               done easily. The following conclusions can be deduced from the development of the project.</a:t>
            </a:r>
          </a:p>
          <a:p>
            <a:endParaRPr lang="en-US" sz="1800" dirty="0"/>
          </a:p>
          <a:p>
            <a:pPr lvl="0">
              <a:buFont typeface="Wingdings" panose="05000000000000000000" pitchFamily="2" charset="2"/>
              <a:buChar char="Ø"/>
            </a:pPr>
            <a:r>
              <a:rPr lang="en-US" sz="1800" dirty="0"/>
              <a:t>Automation of the entire system improves the productivity.</a:t>
            </a:r>
          </a:p>
          <a:p>
            <a:pPr lvl="0">
              <a:buFont typeface="Wingdings" panose="05000000000000000000" pitchFamily="2" charset="2"/>
              <a:buChar char="Ø"/>
            </a:pPr>
            <a:r>
              <a:rPr lang="en-US" sz="1800" dirty="0"/>
              <a:t>It provides a friendly graphical user interface which proves to be better when compared to the existing system.</a:t>
            </a:r>
          </a:p>
          <a:p>
            <a:pPr lvl="0">
              <a:buFont typeface="Wingdings" panose="05000000000000000000" pitchFamily="2" charset="2"/>
              <a:buChar char="Ø"/>
            </a:pPr>
            <a:r>
              <a:rPr lang="en-US" sz="1800" dirty="0"/>
              <a:t>It gives appropriate access to the authorized users depending on their permissions.</a:t>
            </a:r>
          </a:p>
          <a:p>
            <a:pPr lvl="0">
              <a:buFont typeface="Wingdings" panose="05000000000000000000" pitchFamily="2" charset="2"/>
              <a:buChar char="Ø"/>
            </a:pPr>
            <a:r>
              <a:rPr lang="en-US" sz="1800" dirty="0"/>
              <a:t>It effectively overcomes the delay in communications.</a:t>
            </a:r>
          </a:p>
          <a:p>
            <a:pPr lvl="0">
              <a:buFont typeface="Wingdings" panose="05000000000000000000" pitchFamily="2" charset="2"/>
              <a:buChar char="Ø"/>
            </a:pPr>
            <a:r>
              <a:rPr lang="en-US" sz="1800" dirty="0"/>
              <a:t>Updating of information becomes so easier.</a:t>
            </a:r>
          </a:p>
          <a:p>
            <a:pPr lvl="0">
              <a:buFont typeface="Wingdings" panose="05000000000000000000" pitchFamily="2" charset="2"/>
              <a:buChar char="Ø"/>
            </a:pPr>
            <a:r>
              <a:rPr lang="en-US" sz="1800" dirty="0"/>
              <a:t>System security, data security and reliability are the striking features.</a:t>
            </a:r>
          </a:p>
          <a:p>
            <a:pPr lvl="0">
              <a:buFont typeface="Wingdings" panose="05000000000000000000" pitchFamily="2" charset="2"/>
              <a:buChar char="Ø"/>
            </a:pPr>
            <a:r>
              <a:rPr lang="en-US" sz="1800" dirty="0"/>
              <a:t>The System has adequate scope for modification in future if it is necessary.</a:t>
            </a:r>
          </a:p>
          <a:p>
            <a:pPr marL="82296" indent="0">
              <a:buNone/>
            </a:pPr>
            <a:r>
              <a:rPr lang="en-US" sz="1800" dirty="0">
                <a:effectLst/>
                <a:latin typeface="Calibri" panose="020F0502020204030204" pitchFamily="34" charset="0"/>
                <a:ea typeface="Times New Roman" panose="02020603050405020304" pitchFamily="18" charset="0"/>
              </a:rPr>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ts val="1000"/>
              </a:lnSpc>
              <a:spcAft>
                <a:spcPts val="1000"/>
              </a:spcAft>
            </a:pP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82296" indent="0">
              <a:buNone/>
            </a:pPr>
            <a:endParaRPr lang="en-IN" dirty="0"/>
          </a:p>
        </p:txBody>
      </p:sp>
    </p:spTree>
    <p:extLst>
      <p:ext uri="{BB962C8B-B14F-4D97-AF65-F5344CB8AC3E}">
        <p14:creationId xmlns="" xmlns:p14="http://schemas.microsoft.com/office/powerpoint/2010/main" val="426484054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638"/>
            <a:ext cx="7498080" cy="725470"/>
          </a:xfrm>
        </p:spPr>
        <p:txBody>
          <a:bodyPr>
            <a:normAutofit fontScale="90000"/>
          </a:bodyPr>
          <a:lstStyle/>
          <a:p>
            <a:pPr algn="ctr"/>
            <a:r>
              <a:rPr lang="en-US" b="1" u="sng" dirty="0"/>
              <a:t>References</a:t>
            </a:r>
            <a:r>
              <a:rPr lang="en-US" dirty="0"/>
              <a:t/>
            </a:r>
            <a:br>
              <a:rPr lang="en-US" dirty="0"/>
            </a:br>
            <a:endParaRPr lang="en-US" dirty="0"/>
          </a:p>
        </p:txBody>
      </p:sp>
      <p:sp>
        <p:nvSpPr>
          <p:cNvPr id="3" name="Content Placeholder 2"/>
          <p:cNvSpPr>
            <a:spLocks noGrp="1"/>
          </p:cNvSpPr>
          <p:nvPr>
            <p:ph idx="1"/>
          </p:nvPr>
        </p:nvSpPr>
        <p:spPr>
          <a:xfrm>
            <a:off x="1435608" y="1571612"/>
            <a:ext cx="7498080" cy="4676788"/>
          </a:xfrm>
        </p:spPr>
        <p:txBody>
          <a:bodyPr>
            <a:normAutofit/>
          </a:bodyPr>
          <a:lstStyle/>
          <a:p>
            <a:pPr marL="82296" indent="0">
              <a:buNone/>
            </a:pPr>
            <a:r>
              <a:rPr lang="en-IN" sz="2400" dirty="0"/>
              <a:t> </a:t>
            </a:r>
            <a:r>
              <a:rPr lang="en-US" sz="2400" b="1" dirty="0" smtClean="0"/>
              <a:t>For </a:t>
            </a:r>
            <a:r>
              <a:rPr lang="en-US" sz="2400" b="1" dirty="0"/>
              <a:t>PHP</a:t>
            </a:r>
            <a:endParaRPr lang="en-US" sz="2400" dirty="0"/>
          </a:p>
          <a:p>
            <a:pPr lvl="0"/>
            <a:r>
              <a:rPr lang="en-US" sz="2400" u="sng" dirty="0">
                <a:hlinkClick r:id="rId2"/>
              </a:rPr>
              <a:t>https://www.w3schools.com/php/default.asp</a:t>
            </a:r>
            <a:endParaRPr lang="en-US" sz="2400" dirty="0"/>
          </a:p>
          <a:p>
            <a:pPr lvl="0"/>
            <a:r>
              <a:rPr lang="en-US" sz="2400" u="sng" dirty="0">
                <a:hlinkClick r:id="rId3"/>
              </a:rPr>
              <a:t>https://www.sitepoint.com/php/</a:t>
            </a:r>
            <a:endParaRPr lang="en-US" sz="2400" dirty="0"/>
          </a:p>
          <a:p>
            <a:pPr lvl="0"/>
            <a:r>
              <a:rPr lang="en-US" sz="2400" u="sng" dirty="0">
                <a:hlinkClick r:id="rId4"/>
              </a:rPr>
              <a:t>https://www.php.net/</a:t>
            </a:r>
            <a:endParaRPr lang="en-US" sz="2400" dirty="0"/>
          </a:p>
          <a:p>
            <a:pPr marL="82296" indent="0">
              <a:buNone/>
            </a:pPr>
            <a:endParaRPr lang="en-US" sz="2400" dirty="0"/>
          </a:p>
          <a:p>
            <a:pPr marL="82296" indent="0">
              <a:buNone/>
            </a:pPr>
            <a:r>
              <a:rPr lang="en-US" sz="2400" b="1" dirty="0"/>
              <a:t> </a:t>
            </a:r>
            <a:r>
              <a:rPr lang="en-US" sz="2400" b="1" dirty="0" smtClean="0"/>
              <a:t>For </a:t>
            </a:r>
            <a:r>
              <a:rPr lang="en-US" sz="2400" b="1" dirty="0"/>
              <a:t>MySQL</a:t>
            </a:r>
            <a:endParaRPr lang="en-US" sz="2400" dirty="0"/>
          </a:p>
          <a:p>
            <a:pPr lvl="0"/>
            <a:r>
              <a:rPr lang="en-US" sz="2400" u="sng" dirty="0">
                <a:hlinkClick r:id="rId5"/>
              </a:rPr>
              <a:t>https://www.mysql.com/</a:t>
            </a:r>
            <a:endParaRPr lang="en-US" sz="2400" dirty="0"/>
          </a:p>
          <a:p>
            <a:pPr lvl="0"/>
            <a:r>
              <a:rPr lang="en-US" sz="2400" u="sng" dirty="0">
                <a:hlinkClick r:id="rId6"/>
              </a:rPr>
              <a:t>http://www.mysqltutorial.org</a:t>
            </a:r>
            <a:endParaRPr lang="en-US" sz="2400" dirty="0"/>
          </a:p>
          <a:p>
            <a:pPr marL="82296" indent="0">
              <a:buNone/>
            </a:pPr>
            <a:r>
              <a:rPr lang="en-US" sz="2400" b="1" dirty="0" smtClean="0"/>
              <a:t>For </a:t>
            </a:r>
            <a:r>
              <a:rPr lang="en-US" sz="2400" b="1" dirty="0"/>
              <a:t>XAMPP</a:t>
            </a:r>
            <a:endParaRPr lang="en-US" sz="2400" dirty="0"/>
          </a:p>
          <a:p>
            <a:pPr lvl="0"/>
            <a:r>
              <a:rPr lang="en-US" sz="2400" u="sng" dirty="0">
                <a:hlinkClick r:id="rId7"/>
              </a:rPr>
              <a:t>https://www.apachefriends.org/download.html</a:t>
            </a:r>
            <a:endParaRPr lang="en-US" sz="2400" dirty="0"/>
          </a:p>
          <a:p>
            <a:pPr marL="82296" indent="0">
              <a:buNone/>
            </a:pPr>
            <a:endParaRPr lang="en-US" sz="2400" dirty="0"/>
          </a:p>
          <a:p>
            <a:pPr marL="821436" indent="0">
              <a:buNone/>
            </a:pPr>
            <a:endParaRPr lang="en-IN" sz="2400" b="1" dirty="0">
              <a:solidFill>
                <a:schemeClr val="tx1">
                  <a:lumMod val="85000"/>
                  <a:lumOff val="15000"/>
                </a:schemeClr>
              </a:solidFill>
              <a:effectLst>
                <a:outerShdw blurRad="50800" dist="38100" algn="tr" rotWithShape="0">
                  <a:prstClr val="black">
                    <a:alpha val="40000"/>
                  </a:prstClr>
                </a:outerShdw>
              </a:effectLst>
              <a:latin typeface="Times New Roman" panose="02020603050405020304" pitchFamily="18" charset="0"/>
              <a:ea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57290" y="2428868"/>
            <a:ext cx="7498080" cy="1143000"/>
          </a:xfrm>
        </p:spPr>
        <p:txBody>
          <a:bodyPr>
            <a:normAutofit/>
          </a:bodyPr>
          <a:lstStyle/>
          <a:p>
            <a:pPr algn="ctr"/>
            <a:r>
              <a:rPr lang="en-IN" sz="6600" b="1" dirty="0"/>
              <a:t>Thank You</a:t>
            </a:r>
            <a:endParaRPr lang="en-US" sz="6600" b="1" dirty="0"/>
          </a:p>
        </p:txBody>
      </p:sp>
      <p:pic>
        <p:nvPicPr>
          <p:cNvPr id="3" name="Picture 2" descr="Flat Thank You Slide Template for PowerPoint"/>
          <p:cNvPicPr>
            <a:picLocks noChangeAspect="1" noChangeArrowheads="1"/>
          </p:cNvPicPr>
          <p:nvPr/>
        </p:nvPicPr>
        <p:blipFill>
          <a:blip r:embed="rId2"/>
          <a:srcRect/>
          <a:stretch>
            <a:fillRect/>
          </a:stretch>
        </p:blipFill>
        <p:spPr bwMode="auto">
          <a:xfrm>
            <a:off x="0" y="0"/>
            <a:ext cx="9144000" cy="6858000"/>
          </a:xfrm>
          <a:prstGeom prst="rect">
            <a:avLst/>
          </a:prstGeom>
          <a:noFill/>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Purpose</a:t>
            </a:r>
            <a:endParaRPr lang="en-US" b="1" dirty="0"/>
          </a:p>
        </p:txBody>
      </p:sp>
      <p:sp>
        <p:nvSpPr>
          <p:cNvPr id="3" name="Content Placeholder 2"/>
          <p:cNvSpPr>
            <a:spLocks noGrp="1"/>
          </p:cNvSpPr>
          <p:nvPr>
            <p:ph idx="1"/>
          </p:nvPr>
        </p:nvSpPr>
        <p:spPr/>
        <p:txBody>
          <a:bodyPr>
            <a:normAutofit fontScale="70000" lnSpcReduction="20000"/>
          </a:bodyPr>
          <a:lstStyle/>
          <a:p>
            <a:pPr algn="just"/>
            <a:r>
              <a:rPr lang="en-US" dirty="0"/>
              <a:t>The goal of any system development is to develop and implement the system cost effectively; it most suited to the user’s analysis is the heart of the process. Analysis is the study of the various operations performed by the system like as (add, update, delete faculty and college details) and maintain relationship within through the system. During analysis, data collected on the files, decision points and transactions handled by the present system. </a:t>
            </a:r>
            <a:endParaRPr lang="en-US" dirty="0" smtClean="0"/>
          </a:p>
          <a:p>
            <a:pPr algn="just"/>
            <a:endParaRPr lang="en-US" dirty="0"/>
          </a:p>
          <a:p>
            <a:pPr algn="just"/>
            <a:r>
              <a:rPr lang="en-US" dirty="0"/>
              <a:t>The Faculty Management System can be entered using a username and password. It is accessible by an administrator. </a:t>
            </a:r>
            <a:endParaRPr lang="en-US" dirty="0" smtClean="0"/>
          </a:p>
          <a:p>
            <a:pPr algn="just"/>
            <a:endParaRPr lang="en-US" dirty="0"/>
          </a:p>
          <a:p>
            <a:pPr algn="just"/>
            <a:r>
              <a:rPr lang="en-US" dirty="0"/>
              <a:t>Administrator only they can add data into the database. The data can be retrieved easily. Another purpose for developing this application is to generate the report automatically.</a:t>
            </a:r>
          </a:p>
          <a:p>
            <a:pPr marL="82296" indent="0">
              <a:buNone/>
            </a:pPr>
            <a:endParaRPr lang="en-US" dirty="0"/>
          </a:p>
        </p:txBody>
      </p:sp>
    </p:spTree>
    <p:extLst>
      <p:ext uri="{BB962C8B-B14F-4D97-AF65-F5344CB8AC3E}">
        <p14:creationId xmlns="" xmlns:p14="http://schemas.microsoft.com/office/powerpoint/2010/main" val="171788247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0"/>
            <a:ext cx="7498080" cy="1052736"/>
          </a:xfrm>
        </p:spPr>
        <p:txBody>
          <a:bodyPr/>
          <a:lstStyle/>
          <a:p>
            <a:pPr algn="ctr"/>
            <a:r>
              <a:rPr lang="en-US" b="1" dirty="0" smtClean="0"/>
              <a:t>Scope</a:t>
            </a:r>
            <a:endParaRPr lang="en-US" b="1" dirty="0"/>
          </a:p>
        </p:txBody>
      </p:sp>
      <p:sp>
        <p:nvSpPr>
          <p:cNvPr id="3" name="Content Placeholder 2"/>
          <p:cNvSpPr>
            <a:spLocks noGrp="1"/>
          </p:cNvSpPr>
          <p:nvPr>
            <p:ph idx="1"/>
          </p:nvPr>
        </p:nvSpPr>
        <p:spPr>
          <a:xfrm>
            <a:off x="785786" y="2000240"/>
            <a:ext cx="7498080" cy="5805264"/>
          </a:xfrm>
        </p:spPr>
        <p:txBody>
          <a:bodyPr>
            <a:noAutofit/>
          </a:bodyPr>
          <a:lstStyle/>
          <a:p>
            <a:r>
              <a:rPr lang="en-US" sz="2000" dirty="0"/>
              <a:t>The </a:t>
            </a:r>
            <a:r>
              <a:rPr lang="en-US" sz="2000" dirty="0" smtClean="0"/>
              <a:t>“Faculty Data Management </a:t>
            </a:r>
            <a:r>
              <a:rPr lang="en-US" sz="2000" dirty="0"/>
              <a:t>System” of the organization is developed to overcome the most of the problems occurring in the manual system by computerizing the existing system</a:t>
            </a:r>
            <a:r>
              <a:rPr lang="en-US" sz="2000" dirty="0" smtClean="0"/>
              <a:t>.</a:t>
            </a:r>
            <a:endParaRPr lang="en-US" sz="2000" dirty="0"/>
          </a:p>
          <a:p>
            <a:endParaRPr lang="en-US" sz="2000" dirty="0" smtClean="0"/>
          </a:p>
          <a:p>
            <a:r>
              <a:rPr lang="en-US" sz="2000" dirty="0" smtClean="0"/>
              <a:t>In </a:t>
            </a:r>
            <a:r>
              <a:rPr lang="en-US" sz="2000" dirty="0"/>
              <a:t>any manual system if we take, the main problem arising is to maintain the number of records and finding a particular record</a:t>
            </a:r>
            <a:r>
              <a:rPr lang="en-US" sz="2000" dirty="0" smtClean="0"/>
              <a:t>.</a:t>
            </a:r>
          </a:p>
          <a:p>
            <a:endParaRPr lang="en-US" sz="2000" dirty="0"/>
          </a:p>
          <a:p>
            <a:pPr marL="82296" lvl="0" indent="0">
              <a:buNone/>
            </a:pPr>
            <a:r>
              <a:rPr lang="en-US" sz="2000" b="1" dirty="0"/>
              <a:t>Some of the features of the proposed system are given below:</a:t>
            </a:r>
            <a:endParaRPr lang="en-US" sz="2000" dirty="0"/>
          </a:p>
          <a:p>
            <a:pPr lvl="0">
              <a:buFont typeface="Wingdings" panose="05000000000000000000" pitchFamily="2" charset="2"/>
              <a:buChar char="Ø"/>
            </a:pPr>
            <a:r>
              <a:rPr lang="en-US" sz="2000" dirty="0"/>
              <a:t>Maintaining the Data for Faculty details.</a:t>
            </a:r>
          </a:p>
          <a:p>
            <a:pPr lvl="0">
              <a:buFont typeface="Wingdings" panose="05000000000000000000" pitchFamily="2" charset="2"/>
              <a:buChar char="Ø"/>
            </a:pPr>
            <a:r>
              <a:rPr lang="en-US" sz="2000" dirty="0"/>
              <a:t>Getting the information.</a:t>
            </a:r>
          </a:p>
          <a:p>
            <a:pPr lvl="0">
              <a:buFont typeface="Wingdings" panose="05000000000000000000" pitchFamily="2" charset="2"/>
              <a:buChar char="Ø"/>
            </a:pPr>
            <a:r>
              <a:rPr lang="en-US" sz="2000" dirty="0"/>
              <a:t>Removal of Data Redundancy</a:t>
            </a:r>
          </a:p>
          <a:p>
            <a:pPr lvl="0">
              <a:buFont typeface="Wingdings" panose="05000000000000000000" pitchFamily="2" charset="2"/>
              <a:buChar char="Ø"/>
            </a:pPr>
            <a:r>
              <a:rPr lang="en-US" sz="2000" dirty="0"/>
              <a:t>Data Consistency.</a:t>
            </a:r>
          </a:p>
          <a:p>
            <a:endParaRPr lang="en-US" sz="2000" dirty="0"/>
          </a:p>
        </p:txBody>
      </p:sp>
    </p:spTree>
    <p:extLst>
      <p:ext uri="{BB962C8B-B14F-4D97-AF65-F5344CB8AC3E}">
        <p14:creationId xmlns="" xmlns:p14="http://schemas.microsoft.com/office/powerpoint/2010/main" val="1900120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5786" y="357166"/>
            <a:ext cx="7498080" cy="857256"/>
          </a:xfrm>
        </p:spPr>
        <p:txBody>
          <a:bodyPr>
            <a:noAutofit/>
          </a:bodyPr>
          <a:lstStyle/>
          <a:p>
            <a:pPr algn="ctr"/>
            <a:r>
              <a:rPr lang="en-US" sz="4400" b="1" u="sng" dirty="0"/>
              <a:t>Project</a:t>
            </a:r>
            <a:r>
              <a:rPr lang="en-US" sz="4800" b="1" u="sng" dirty="0"/>
              <a:t> </a:t>
            </a:r>
            <a:r>
              <a:rPr lang="en-US" sz="4400" b="1" u="sng" dirty="0"/>
              <a:t>Modules</a:t>
            </a:r>
            <a:r>
              <a:rPr lang="en-US" sz="4400" dirty="0"/>
              <a:t/>
            </a:r>
            <a:br>
              <a:rPr lang="en-US" sz="4400" dirty="0"/>
            </a:br>
            <a:endParaRPr lang="en-US" sz="4400" dirty="0"/>
          </a:p>
        </p:txBody>
      </p:sp>
      <p:sp>
        <p:nvSpPr>
          <p:cNvPr id="3" name="Content Placeholder 2"/>
          <p:cNvSpPr>
            <a:spLocks noGrp="1"/>
          </p:cNvSpPr>
          <p:nvPr>
            <p:ph idx="1"/>
          </p:nvPr>
        </p:nvSpPr>
        <p:spPr>
          <a:xfrm>
            <a:off x="642910" y="1466832"/>
            <a:ext cx="7746064" cy="5391168"/>
          </a:xfrm>
        </p:spPr>
        <p:txBody>
          <a:bodyPr>
            <a:normAutofit/>
          </a:bodyPr>
          <a:lstStyle/>
          <a:p>
            <a:pPr algn="just"/>
            <a:r>
              <a:rPr lang="en-US" sz="2400" dirty="0"/>
              <a:t>In </a:t>
            </a:r>
            <a:r>
              <a:rPr lang="en-US" sz="2400" dirty="0" smtClean="0"/>
              <a:t>“Faculty Data </a:t>
            </a:r>
            <a:r>
              <a:rPr lang="en-US" sz="2400" dirty="0"/>
              <a:t>Management System” we use PHP and MySQL database. This is the project which keeps records of faculty “Online College Faculty Record Management System” has one module i.e. admin</a:t>
            </a:r>
            <a:r>
              <a:rPr lang="en-US" sz="2400" dirty="0" smtClean="0"/>
              <a:t>.</a:t>
            </a:r>
          </a:p>
          <a:p>
            <a:pPr algn="just"/>
            <a:endParaRPr lang="en-US" sz="2400" dirty="0"/>
          </a:p>
          <a:p>
            <a:pPr marL="82296" indent="0">
              <a:buNone/>
            </a:pPr>
            <a:r>
              <a:rPr lang="en-US" sz="2400" b="1" dirty="0"/>
              <a:t>Users</a:t>
            </a:r>
            <a:r>
              <a:rPr lang="en-US" sz="2400" dirty="0" smtClean="0"/>
              <a:t>:</a:t>
            </a:r>
          </a:p>
          <a:p>
            <a:pPr marL="82296" indent="0">
              <a:buNone/>
            </a:pPr>
            <a:endParaRPr lang="en-US" sz="2400" dirty="0"/>
          </a:p>
          <a:p>
            <a:r>
              <a:rPr lang="en-US" sz="2400" dirty="0"/>
              <a:t>Users can view the details of faculty.</a:t>
            </a:r>
          </a:p>
          <a:p>
            <a:pPr marL="82296" indent="0">
              <a:lnSpc>
                <a:spcPct val="115000"/>
              </a:lnSpc>
              <a:spcAft>
                <a:spcPts val="1000"/>
              </a:spcAft>
              <a:buNone/>
            </a:pPr>
            <a:endParaRPr lang="en-IN" sz="2400" b="1" u="sng" dirty="0">
              <a:effectLst/>
              <a:latin typeface="Calibri" panose="020F0502020204030204" pitchFamily="34" charset="0"/>
              <a:ea typeface="Times New Roman" panose="02020603050405020304" pitchFamily="18" charset="0"/>
              <a:cs typeface="Times New Roman" panose="02020603050405020304" pitchFamily="18" charset="0"/>
            </a:endParaRPr>
          </a:p>
          <a:p>
            <a:pPr marL="82296" indent="0">
              <a:buNone/>
            </a:pPr>
            <a:endParaRPr lang="en-US" sz="24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5C94F28-49AE-774F-083E-DD44D65AB3B9}"/>
              </a:ext>
            </a:extLst>
          </p:cNvPr>
          <p:cNvSpPr>
            <a:spLocks noGrp="1"/>
          </p:cNvSpPr>
          <p:nvPr>
            <p:ph type="title"/>
          </p:nvPr>
        </p:nvSpPr>
        <p:spPr>
          <a:xfrm>
            <a:off x="642910" y="214290"/>
            <a:ext cx="7498080" cy="764704"/>
          </a:xfrm>
        </p:spPr>
        <p:txBody>
          <a:bodyPr>
            <a:normAutofit fontScale="90000"/>
          </a:bodyPr>
          <a:lstStyle/>
          <a:p>
            <a:pPr algn="ctr"/>
            <a:r>
              <a:rPr lang="en-IN" b="1" dirty="0"/>
              <a:t>Admin Module</a:t>
            </a:r>
          </a:p>
        </p:txBody>
      </p:sp>
      <p:sp>
        <p:nvSpPr>
          <p:cNvPr id="3" name="Content Placeholder 2">
            <a:extLst>
              <a:ext uri="{FF2B5EF4-FFF2-40B4-BE49-F238E27FC236}">
                <a16:creationId xmlns="" xmlns:a16="http://schemas.microsoft.com/office/drawing/2014/main" id="{537E97F1-8CFB-5A8E-5E21-EF71AA6F3E85}"/>
              </a:ext>
            </a:extLst>
          </p:cNvPr>
          <p:cNvSpPr>
            <a:spLocks noGrp="1"/>
          </p:cNvSpPr>
          <p:nvPr>
            <p:ph idx="1"/>
          </p:nvPr>
        </p:nvSpPr>
        <p:spPr>
          <a:xfrm>
            <a:off x="642910" y="1571612"/>
            <a:ext cx="7848872" cy="6048672"/>
          </a:xfrm>
        </p:spPr>
        <p:txBody>
          <a:bodyPr>
            <a:normAutofit/>
          </a:bodyPr>
          <a:lstStyle/>
          <a:p>
            <a:pPr marL="82296" indent="0">
              <a:lnSpc>
                <a:spcPts val="1950"/>
              </a:lnSpc>
              <a:buNone/>
            </a:pPr>
            <a:endParaRPr lang="en-US" sz="2000" dirty="0">
              <a:solidFill>
                <a:srgbClr val="2C2F34"/>
              </a:solidFill>
              <a:effectLst/>
              <a:latin typeface="Calibri" panose="020F0502020204030204" pitchFamily="34" charset="0"/>
              <a:ea typeface="Times New Roman" panose="02020603050405020304" pitchFamily="18" charset="0"/>
            </a:endParaRPr>
          </a:p>
          <a:p>
            <a:r>
              <a:rPr lang="en-US" sz="2000" b="1" dirty="0"/>
              <a:t>Dashboard</a:t>
            </a:r>
            <a:r>
              <a:rPr lang="en-US" sz="2000" dirty="0"/>
              <a:t>: In this section admin can briefly view total number of sub-admins, total number of listed colleges and total number of faculty.</a:t>
            </a:r>
          </a:p>
          <a:p>
            <a:r>
              <a:rPr lang="en-US" sz="2000" b="1" dirty="0"/>
              <a:t>Colleges</a:t>
            </a:r>
            <a:r>
              <a:rPr lang="en-US" sz="2000" dirty="0"/>
              <a:t>: In this section, admin can manage the Colleges (add/update/delete).</a:t>
            </a:r>
          </a:p>
          <a:p>
            <a:r>
              <a:rPr lang="en-US" sz="2000" b="1" dirty="0"/>
              <a:t>Faculty</a:t>
            </a:r>
            <a:r>
              <a:rPr lang="en-US" sz="2000" dirty="0"/>
              <a:t>: In this section, admin can manage the Faculty (add/update/delete).</a:t>
            </a:r>
          </a:p>
          <a:p>
            <a:r>
              <a:rPr lang="en-US" sz="2000" b="1" dirty="0"/>
              <a:t>Pages</a:t>
            </a:r>
            <a:r>
              <a:rPr lang="en-US" sz="2000" dirty="0"/>
              <a:t>: In this section, admin can manage the website pages.</a:t>
            </a:r>
          </a:p>
          <a:p>
            <a:r>
              <a:rPr lang="en-US" sz="2000" b="1" dirty="0"/>
              <a:t>Account Setting: In this section, admin can do following activity.</a:t>
            </a:r>
            <a:endParaRPr lang="en-US" sz="2000" dirty="0"/>
          </a:p>
          <a:p>
            <a:r>
              <a:rPr lang="en-US" sz="2000" b="1" dirty="0"/>
              <a:t>Profile</a:t>
            </a:r>
            <a:r>
              <a:rPr lang="en-US" sz="2000" dirty="0"/>
              <a:t>: In this section admin can update his/her profile.</a:t>
            </a:r>
          </a:p>
          <a:p>
            <a:r>
              <a:rPr lang="en-US" sz="2000" b="1" dirty="0"/>
              <a:t>Change Password</a:t>
            </a:r>
            <a:r>
              <a:rPr lang="en-US" sz="2000" dirty="0"/>
              <a:t>: In this section admin can change his/her own passwords</a:t>
            </a:r>
          </a:p>
          <a:p>
            <a:r>
              <a:rPr lang="en-US" sz="2000" b="1" dirty="0"/>
              <a:t>Logout</a:t>
            </a:r>
            <a:r>
              <a:rPr lang="en-US" sz="2000" dirty="0"/>
              <a:t>: Through this button admin can logout.</a:t>
            </a:r>
          </a:p>
          <a:p>
            <a:r>
              <a:rPr lang="en-US" sz="2000" b="1" dirty="0"/>
              <a:t>Forgot Password:</a:t>
            </a:r>
            <a:r>
              <a:rPr lang="en-US" sz="2000" dirty="0"/>
              <a:t> In this section, admin can reset his/her password by using registered email id and contact number.</a:t>
            </a:r>
          </a:p>
          <a:p>
            <a:r>
              <a:rPr lang="en-US" sz="2000" b="1" dirty="0"/>
              <a:t>Note</a:t>
            </a:r>
            <a:r>
              <a:rPr lang="en-US" sz="2000" dirty="0"/>
              <a:t>:  In this project MD5 encryption method used.</a:t>
            </a:r>
          </a:p>
          <a:p>
            <a:pPr marL="82296" indent="0">
              <a:lnSpc>
                <a:spcPts val="1950"/>
              </a:lnSpc>
              <a:buNone/>
            </a:pPr>
            <a:endParaRPr lang="en-IN"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 xmlns:p14="http://schemas.microsoft.com/office/powerpoint/2010/main" val="125042728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b="1" u="sng" dirty="0"/>
              <a:t>Requirement Specification</a:t>
            </a:r>
            <a:r>
              <a:rPr lang="en-US" dirty="0"/>
              <a:t/>
            </a:r>
            <a:br>
              <a:rPr lang="en-US" dirty="0"/>
            </a:br>
            <a:endParaRPr lang="en-US" dirty="0"/>
          </a:p>
        </p:txBody>
      </p:sp>
      <p:sp>
        <p:nvSpPr>
          <p:cNvPr id="3" name="Content Placeholder 2"/>
          <p:cNvSpPr>
            <a:spLocks noGrp="1"/>
          </p:cNvSpPr>
          <p:nvPr>
            <p:ph idx="1"/>
          </p:nvPr>
        </p:nvSpPr>
        <p:spPr>
          <a:xfrm>
            <a:off x="1435608" y="1142984"/>
            <a:ext cx="7498080" cy="5105416"/>
          </a:xfrm>
        </p:spPr>
        <p:txBody>
          <a:bodyPr/>
          <a:lstStyle/>
          <a:p>
            <a:pPr>
              <a:buFont typeface="Wingdings" pitchFamily="2" charset="2"/>
              <a:buChar char="Ø"/>
            </a:pPr>
            <a:r>
              <a:rPr lang="en-US" sz="2000" b="1" u="sng" dirty="0"/>
              <a:t>Hardware Configuration:</a:t>
            </a:r>
            <a:endParaRPr lang="en-US" sz="2000" dirty="0"/>
          </a:p>
          <a:p>
            <a:pPr>
              <a:buNone/>
            </a:pPr>
            <a:r>
              <a:rPr lang="en-IN" sz="2400" dirty="0"/>
              <a:t>    </a:t>
            </a:r>
            <a:r>
              <a:rPr lang="en-IN" sz="1800" b="1" dirty="0"/>
              <a:t>Client Side</a:t>
            </a:r>
          </a:p>
          <a:p>
            <a:pPr>
              <a:buNone/>
            </a:pPr>
            <a:endParaRPr lang="en-IN" sz="1800" b="1" dirty="0"/>
          </a:p>
          <a:p>
            <a:pPr>
              <a:buNone/>
            </a:pPr>
            <a:endParaRPr lang="en-IN" sz="1800" b="1" dirty="0"/>
          </a:p>
          <a:p>
            <a:pPr>
              <a:buNone/>
            </a:pPr>
            <a:endParaRPr lang="en-IN" sz="1800" b="1" dirty="0"/>
          </a:p>
          <a:p>
            <a:pPr>
              <a:buNone/>
            </a:pPr>
            <a:r>
              <a:rPr lang="en-IN" sz="1800" b="1" dirty="0"/>
              <a:t>  </a:t>
            </a:r>
          </a:p>
          <a:p>
            <a:pPr>
              <a:buNone/>
            </a:pPr>
            <a:r>
              <a:rPr lang="en-IN" sz="1800" b="1" dirty="0"/>
              <a:t>  </a:t>
            </a:r>
          </a:p>
          <a:p>
            <a:pPr>
              <a:buNone/>
            </a:pPr>
            <a:r>
              <a:rPr lang="en-IN" sz="1800" b="1" dirty="0"/>
              <a:t>    Server Side</a:t>
            </a:r>
            <a:endParaRPr lang="en-US" sz="2400" b="1" dirty="0"/>
          </a:p>
        </p:txBody>
      </p:sp>
      <p:graphicFrame>
        <p:nvGraphicFramePr>
          <p:cNvPr id="4" name="Table 3"/>
          <p:cNvGraphicFramePr>
            <a:graphicFrameLocks noGrp="1"/>
          </p:cNvGraphicFramePr>
          <p:nvPr/>
        </p:nvGraphicFramePr>
        <p:xfrm>
          <a:off x="1857356" y="4429132"/>
          <a:ext cx="6096000" cy="1107440"/>
        </p:xfrm>
        <a:graphic>
          <a:graphicData uri="http://schemas.openxmlformats.org/drawingml/2006/table">
            <a:tbl>
              <a:tblPr firstRow="1" bandRow="1">
                <a:tableStyleId>{5C22544A-7EE6-4342-B048-85BDC9FD1C3A}</a:tableStyleId>
              </a:tblPr>
              <a:tblGrid>
                <a:gridCol w="3048000">
                  <a:extLst>
                    <a:ext uri="{9D8B030D-6E8A-4147-A177-3AD203B41FA5}">
                      <a16:colId xmlns="" xmlns:a16="http://schemas.microsoft.com/office/drawing/2014/main" val="20000"/>
                    </a:ext>
                  </a:extLst>
                </a:gridCol>
                <a:gridCol w="3048000">
                  <a:extLst>
                    <a:ext uri="{9D8B030D-6E8A-4147-A177-3AD203B41FA5}">
                      <a16:colId xmlns="" xmlns:a16="http://schemas.microsoft.com/office/drawing/2014/main" val="20001"/>
                    </a:ext>
                  </a:extLst>
                </a:gridCol>
              </a:tblGrid>
              <a:tr h="0">
                <a:tc>
                  <a:txBody>
                    <a:bodyPr/>
                    <a:lstStyle/>
                    <a:p>
                      <a:r>
                        <a:rPr lang="en-IN" dirty="0"/>
                        <a:t>RAM</a:t>
                      </a:r>
                      <a:endParaRPr lang="en-US" dirty="0"/>
                    </a:p>
                  </a:txBody>
                  <a:tcPr/>
                </a:tc>
                <a:tc>
                  <a:txBody>
                    <a:bodyPr/>
                    <a:lstStyle/>
                    <a:p>
                      <a:r>
                        <a:rPr lang="en-IN" dirty="0"/>
                        <a:t>1 GB</a:t>
                      </a:r>
                      <a:endParaRPr lang="en-US" dirty="0"/>
                    </a:p>
                  </a:txBody>
                  <a:tcPr/>
                </a:tc>
                <a:extLst>
                  <a:ext uri="{0D108BD9-81ED-4DB2-BD59-A6C34878D82A}">
                    <a16:rowId xmlns="" xmlns:a16="http://schemas.microsoft.com/office/drawing/2014/main" val="10000"/>
                  </a:ext>
                </a:extLst>
              </a:tr>
              <a:tr h="370840">
                <a:tc>
                  <a:txBody>
                    <a:bodyPr/>
                    <a:lstStyle/>
                    <a:p>
                      <a:r>
                        <a:rPr lang="en-IN" dirty="0"/>
                        <a:t>Hard Disk</a:t>
                      </a:r>
                      <a:endParaRPr lang="en-US" dirty="0"/>
                    </a:p>
                  </a:txBody>
                  <a:tcPr/>
                </a:tc>
                <a:tc>
                  <a:txBody>
                    <a:bodyPr/>
                    <a:lstStyle/>
                    <a:p>
                      <a:r>
                        <a:rPr lang="en-IN" dirty="0"/>
                        <a:t>20GB</a:t>
                      </a:r>
                      <a:endParaRPr lang="en-US" dirty="0"/>
                    </a:p>
                  </a:txBody>
                  <a:tcPr/>
                </a:tc>
                <a:extLst>
                  <a:ext uri="{0D108BD9-81ED-4DB2-BD59-A6C34878D82A}">
                    <a16:rowId xmlns="" xmlns:a16="http://schemas.microsoft.com/office/drawing/2014/main" val="10001"/>
                  </a:ext>
                </a:extLst>
              </a:tr>
              <a:tr h="370840">
                <a:tc>
                  <a:txBody>
                    <a:bodyPr/>
                    <a:lstStyle/>
                    <a:p>
                      <a:r>
                        <a:rPr lang="en-IN" dirty="0"/>
                        <a:t>Processor</a:t>
                      </a:r>
                      <a:endParaRPr lang="en-US" dirty="0"/>
                    </a:p>
                  </a:txBody>
                  <a:tcPr/>
                </a:tc>
                <a:tc>
                  <a:txBody>
                    <a:bodyPr/>
                    <a:lstStyle/>
                    <a:p>
                      <a:r>
                        <a:rPr lang="en-IN" dirty="0"/>
                        <a:t>2.0GHz</a:t>
                      </a:r>
                      <a:endParaRPr lang="en-US" dirty="0"/>
                    </a:p>
                  </a:txBody>
                  <a:tcPr/>
                </a:tc>
                <a:extLst>
                  <a:ext uri="{0D108BD9-81ED-4DB2-BD59-A6C34878D82A}">
                    <a16:rowId xmlns="" xmlns:a16="http://schemas.microsoft.com/office/drawing/2014/main" val="10002"/>
                  </a:ext>
                </a:extLst>
              </a:tr>
            </a:tbl>
          </a:graphicData>
        </a:graphic>
      </p:graphicFrame>
      <p:graphicFrame>
        <p:nvGraphicFramePr>
          <p:cNvPr id="5" name="Table 4"/>
          <p:cNvGraphicFramePr>
            <a:graphicFrameLocks noGrp="1"/>
          </p:cNvGraphicFramePr>
          <p:nvPr/>
        </p:nvGraphicFramePr>
        <p:xfrm>
          <a:off x="1785918" y="2285992"/>
          <a:ext cx="6096000" cy="1112520"/>
        </p:xfrm>
        <a:graphic>
          <a:graphicData uri="http://schemas.openxmlformats.org/drawingml/2006/table">
            <a:tbl>
              <a:tblPr firstRow="1" bandRow="1">
                <a:tableStyleId>{5C22544A-7EE6-4342-B048-85BDC9FD1C3A}</a:tableStyleId>
              </a:tblPr>
              <a:tblGrid>
                <a:gridCol w="3048000">
                  <a:extLst>
                    <a:ext uri="{9D8B030D-6E8A-4147-A177-3AD203B41FA5}">
                      <a16:colId xmlns="" xmlns:a16="http://schemas.microsoft.com/office/drawing/2014/main" val="20000"/>
                    </a:ext>
                  </a:extLst>
                </a:gridCol>
                <a:gridCol w="3048000">
                  <a:extLst>
                    <a:ext uri="{9D8B030D-6E8A-4147-A177-3AD203B41FA5}">
                      <a16:colId xmlns="" xmlns:a16="http://schemas.microsoft.com/office/drawing/2014/main" val="20001"/>
                    </a:ext>
                  </a:extLst>
                </a:gridCol>
              </a:tblGrid>
              <a:tr h="370840">
                <a:tc>
                  <a:txBody>
                    <a:bodyPr/>
                    <a:lstStyle/>
                    <a:p>
                      <a:r>
                        <a:rPr lang="en-IN" dirty="0"/>
                        <a:t>RAM</a:t>
                      </a:r>
                      <a:endParaRPr lang="en-US" dirty="0"/>
                    </a:p>
                  </a:txBody>
                  <a:tcPr/>
                </a:tc>
                <a:tc>
                  <a:txBody>
                    <a:bodyPr/>
                    <a:lstStyle/>
                    <a:p>
                      <a:r>
                        <a:rPr lang="en-IN" dirty="0"/>
                        <a:t>512 MB</a:t>
                      </a:r>
                      <a:endParaRPr lang="en-US" dirty="0"/>
                    </a:p>
                  </a:txBody>
                  <a:tcPr/>
                </a:tc>
                <a:extLst>
                  <a:ext uri="{0D108BD9-81ED-4DB2-BD59-A6C34878D82A}">
                    <a16:rowId xmlns="" xmlns:a16="http://schemas.microsoft.com/office/drawing/2014/main" val="10000"/>
                  </a:ext>
                </a:extLst>
              </a:tr>
              <a:tr h="370840">
                <a:tc>
                  <a:txBody>
                    <a:bodyPr/>
                    <a:lstStyle/>
                    <a:p>
                      <a:r>
                        <a:rPr lang="en-IN" dirty="0"/>
                        <a:t>Hard Disk</a:t>
                      </a:r>
                      <a:endParaRPr lang="en-US" dirty="0"/>
                    </a:p>
                  </a:txBody>
                  <a:tcPr/>
                </a:tc>
                <a:tc>
                  <a:txBody>
                    <a:bodyPr/>
                    <a:lstStyle/>
                    <a:p>
                      <a:r>
                        <a:rPr lang="en-IN" dirty="0"/>
                        <a:t>10GB</a:t>
                      </a:r>
                      <a:endParaRPr lang="en-US" dirty="0"/>
                    </a:p>
                  </a:txBody>
                  <a:tcPr/>
                </a:tc>
                <a:extLst>
                  <a:ext uri="{0D108BD9-81ED-4DB2-BD59-A6C34878D82A}">
                    <a16:rowId xmlns="" xmlns:a16="http://schemas.microsoft.com/office/drawing/2014/main" val="10001"/>
                  </a:ext>
                </a:extLst>
              </a:tr>
              <a:tr h="370840">
                <a:tc>
                  <a:txBody>
                    <a:bodyPr/>
                    <a:lstStyle/>
                    <a:p>
                      <a:r>
                        <a:rPr lang="en-IN" dirty="0"/>
                        <a:t>Processor</a:t>
                      </a:r>
                      <a:endParaRPr lang="en-US" dirty="0"/>
                    </a:p>
                  </a:txBody>
                  <a:tcPr/>
                </a:tc>
                <a:tc>
                  <a:txBody>
                    <a:bodyPr/>
                    <a:lstStyle/>
                    <a:p>
                      <a:r>
                        <a:rPr lang="en-IN" dirty="0"/>
                        <a:t>1.0 GHz</a:t>
                      </a:r>
                      <a:endParaRPr lang="en-US" dirty="0"/>
                    </a:p>
                  </a:txBody>
                  <a:tcPr/>
                </a:tc>
                <a:extLst>
                  <a:ext uri="{0D108BD9-81ED-4DB2-BD59-A6C34878D82A}">
                    <a16:rowId xmlns="" xmlns:a16="http://schemas.microsoft.com/office/drawing/2014/main" val="10002"/>
                  </a:ext>
                </a:extLst>
              </a:tr>
            </a:tbl>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0"/>
            <a:ext cx="7498080" cy="785794"/>
          </a:xfrm>
        </p:spPr>
        <p:txBody>
          <a:bodyPr/>
          <a:lstStyle/>
          <a:p>
            <a:pPr algn="ctr"/>
            <a:r>
              <a:rPr lang="en-IN" b="1" dirty="0"/>
              <a:t>Continue.....</a:t>
            </a:r>
            <a:endParaRPr lang="en-US" b="1" dirty="0"/>
          </a:p>
        </p:txBody>
      </p:sp>
      <p:sp>
        <p:nvSpPr>
          <p:cNvPr id="3" name="Content Placeholder 2"/>
          <p:cNvSpPr>
            <a:spLocks noGrp="1"/>
          </p:cNvSpPr>
          <p:nvPr>
            <p:ph idx="1"/>
          </p:nvPr>
        </p:nvSpPr>
        <p:spPr>
          <a:xfrm>
            <a:off x="1435608" y="928670"/>
            <a:ext cx="7498080" cy="5319730"/>
          </a:xfrm>
        </p:spPr>
        <p:txBody>
          <a:bodyPr/>
          <a:lstStyle/>
          <a:p>
            <a:r>
              <a:rPr lang="en-US" sz="2000" b="1" u="sng" dirty="0"/>
              <a:t>Software Requirement:</a:t>
            </a:r>
          </a:p>
          <a:p>
            <a:pPr>
              <a:buNone/>
            </a:pPr>
            <a:r>
              <a:rPr lang="en-IN" sz="1800" b="1" dirty="0"/>
              <a:t>    Client Side</a:t>
            </a:r>
          </a:p>
          <a:p>
            <a:endParaRPr lang="en-IN" sz="2000" b="1" u="sng" dirty="0"/>
          </a:p>
          <a:p>
            <a:endParaRPr lang="en-IN" sz="2000" b="1" u="sng" dirty="0"/>
          </a:p>
          <a:p>
            <a:pPr>
              <a:buNone/>
            </a:pPr>
            <a:endParaRPr lang="en-US" sz="2000" b="1" u="sng" dirty="0"/>
          </a:p>
          <a:p>
            <a:pPr>
              <a:buNone/>
            </a:pPr>
            <a:r>
              <a:rPr lang="en-IN" sz="2000" dirty="0"/>
              <a:t> </a:t>
            </a:r>
          </a:p>
          <a:p>
            <a:pPr>
              <a:buNone/>
            </a:pPr>
            <a:r>
              <a:rPr lang="en-IN" sz="1800" b="1" dirty="0"/>
              <a:t>  Server Side</a:t>
            </a:r>
          </a:p>
          <a:p>
            <a:pPr>
              <a:buNone/>
            </a:pPr>
            <a:endParaRPr lang="en-US" sz="1800" b="1" dirty="0"/>
          </a:p>
        </p:txBody>
      </p:sp>
      <p:graphicFrame>
        <p:nvGraphicFramePr>
          <p:cNvPr id="4" name="Table 3"/>
          <p:cNvGraphicFramePr>
            <a:graphicFrameLocks noGrp="1"/>
          </p:cNvGraphicFramePr>
          <p:nvPr/>
        </p:nvGraphicFramePr>
        <p:xfrm>
          <a:off x="1643042" y="1857364"/>
          <a:ext cx="6905652" cy="1010920"/>
        </p:xfrm>
        <a:graphic>
          <a:graphicData uri="http://schemas.openxmlformats.org/drawingml/2006/table">
            <a:tbl>
              <a:tblPr firstRow="1" bandRow="1">
                <a:tableStyleId>{5C22544A-7EE6-4342-B048-85BDC9FD1C3A}</a:tableStyleId>
              </a:tblPr>
              <a:tblGrid>
                <a:gridCol w="3452826">
                  <a:extLst>
                    <a:ext uri="{9D8B030D-6E8A-4147-A177-3AD203B41FA5}">
                      <a16:colId xmlns="" xmlns:a16="http://schemas.microsoft.com/office/drawing/2014/main" val="20000"/>
                    </a:ext>
                  </a:extLst>
                </a:gridCol>
                <a:gridCol w="3452826">
                  <a:extLst>
                    <a:ext uri="{9D8B030D-6E8A-4147-A177-3AD203B41FA5}">
                      <a16:colId xmlns="" xmlns:a16="http://schemas.microsoft.com/office/drawing/2014/main" val="20001"/>
                    </a:ext>
                  </a:extLst>
                </a:gridCol>
              </a:tblGrid>
              <a:tr h="370840">
                <a:tc>
                  <a:txBody>
                    <a:bodyPr/>
                    <a:lstStyle/>
                    <a:p>
                      <a:r>
                        <a:rPr lang="en-IN" dirty="0"/>
                        <a:t>Web Browser</a:t>
                      </a:r>
                      <a:endParaRPr lang="en-US" dirty="0"/>
                    </a:p>
                  </a:txBody>
                  <a:tcPr/>
                </a:tc>
                <a:tc>
                  <a:txBody>
                    <a:bodyPr/>
                    <a:lstStyle/>
                    <a:p>
                      <a:r>
                        <a:rPr kumimoji="0" lang="en-US" sz="1800" b="1" kern="1200" dirty="0">
                          <a:solidFill>
                            <a:schemeClr val="lt1"/>
                          </a:solidFill>
                          <a:latin typeface="+mn-lt"/>
                          <a:ea typeface="+mn-ea"/>
                          <a:cs typeface="+mn-cs"/>
                        </a:rPr>
                        <a:t>Google Chrome or any compatible browser</a:t>
                      </a:r>
                      <a:endParaRPr lang="en-US" dirty="0"/>
                    </a:p>
                  </a:txBody>
                  <a:tcPr/>
                </a:tc>
                <a:extLst>
                  <a:ext uri="{0D108BD9-81ED-4DB2-BD59-A6C34878D82A}">
                    <a16:rowId xmlns="" xmlns:a16="http://schemas.microsoft.com/office/drawing/2014/main" val="10000"/>
                  </a:ext>
                </a:extLst>
              </a:tr>
              <a:tr h="370840">
                <a:tc>
                  <a:txBody>
                    <a:bodyPr/>
                    <a:lstStyle/>
                    <a:p>
                      <a:r>
                        <a:rPr kumimoji="0" lang="en-US" sz="1800" b="1" kern="1200" dirty="0">
                          <a:solidFill>
                            <a:schemeClr val="dk1"/>
                          </a:solidFill>
                          <a:latin typeface="+mn-lt"/>
                          <a:ea typeface="+mn-ea"/>
                          <a:cs typeface="+mn-cs"/>
                        </a:rPr>
                        <a:t>Operating System</a:t>
                      </a:r>
                      <a:endParaRPr lang="en-US" dirty="0"/>
                    </a:p>
                  </a:txBody>
                  <a:tcPr/>
                </a:tc>
                <a:tc>
                  <a:txBody>
                    <a:bodyPr/>
                    <a:lstStyle/>
                    <a:p>
                      <a:r>
                        <a:rPr kumimoji="0" lang="en-US" sz="1800" kern="1200" dirty="0">
                          <a:solidFill>
                            <a:schemeClr val="dk1"/>
                          </a:solidFill>
                          <a:latin typeface="+mn-lt"/>
                          <a:ea typeface="+mn-ea"/>
                          <a:cs typeface="+mn-cs"/>
                        </a:rPr>
                        <a:t>Windows or any equivalent OS</a:t>
                      </a:r>
                      <a:endParaRPr lang="en-US" dirty="0"/>
                    </a:p>
                  </a:txBody>
                  <a:tcPr/>
                </a:tc>
                <a:extLst>
                  <a:ext uri="{0D108BD9-81ED-4DB2-BD59-A6C34878D82A}">
                    <a16:rowId xmlns="" xmlns:a16="http://schemas.microsoft.com/office/drawing/2014/main" val="10001"/>
                  </a:ext>
                </a:extLst>
              </a:tr>
            </a:tbl>
          </a:graphicData>
        </a:graphic>
      </p:graphicFrame>
      <p:graphicFrame>
        <p:nvGraphicFramePr>
          <p:cNvPr id="5" name="Table 4"/>
          <p:cNvGraphicFramePr>
            <a:graphicFrameLocks noGrp="1"/>
          </p:cNvGraphicFramePr>
          <p:nvPr/>
        </p:nvGraphicFramePr>
        <p:xfrm>
          <a:off x="1714480" y="3929066"/>
          <a:ext cx="6715172" cy="2123440"/>
        </p:xfrm>
        <a:graphic>
          <a:graphicData uri="http://schemas.openxmlformats.org/drawingml/2006/table">
            <a:tbl>
              <a:tblPr firstRow="1" bandRow="1">
                <a:tableStyleId>{5C22544A-7EE6-4342-B048-85BDC9FD1C3A}</a:tableStyleId>
              </a:tblPr>
              <a:tblGrid>
                <a:gridCol w="3357586">
                  <a:extLst>
                    <a:ext uri="{9D8B030D-6E8A-4147-A177-3AD203B41FA5}">
                      <a16:colId xmlns="" xmlns:a16="http://schemas.microsoft.com/office/drawing/2014/main" val="20000"/>
                    </a:ext>
                  </a:extLst>
                </a:gridCol>
                <a:gridCol w="3357586">
                  <a:extLst>
                    <a:ext uri="{9D8B030D-6E8A-4147-A177-3AD203B41FA5}">
                      <a16:colId xmlns="" xmlns:a16="http://schemas.microsoft.com/office/drawing/2014/main" val="20001"/>
                    </a:ext>
                  </a:extLst>
                </a:gridCol>
              </a:tblGrid>
              <a:tr h="370840">
                <a:tc>
                  <a:txBody>
                    <a:bodyPr/>
                    <a:lstStyle/>
                    <a:p>
                      <a:r>
                        <a:rPr kumimoji="0" lang="en-US" sz="1800" b="1" kern="1200" dirty="0">
                          <a:solidFill>
                            <a:schemeClr val="lt1"/>
                          </a:solidFill>
                          <a:latin typeface="+mn-lt"/>
                          <a:ea typeface="+mn-ea"/>
                          <a:cs typeface="+mn-cs"/>
                        </a:rPr>
                        <a:t>Web Server</a:t>
                      </a:r>
                      <a:endParaRPr lang="en-US" dirty="0"/>
                    </a:p>
                  </a:txBody>
                  <a:tcPr/>
                </a:tc>
                <a:tc>
                  <a:txBody>
                    <a:bodyPr/>
                    <a:lstStyle/>
                    <a:p>
                      <a:r>
                        <a:rPr kumimoji="0" lang="en-US" sz="1800" b="1" kern="1200" dirty="0">
                          <a:solidFill>
                            <a:schemeClr val="lt1"/>
                          </a:solidFill>
                          <a:latin typeface="+mn-lt"/>
                          <a:ea typeface="+mn-ea"/>
                          <a:cs typeface="+mn-cs"/>
                        </a:rPr>
                        <a:t>APACHE</a:t>
                      </a:r>
                      <a:endParaRPr lang="en-US" dirty="0"/>
                    </a:p>
                  </a:txBody>
                  <a:tcPr/>
                </a:tc>
                <a:extLst>
                  <a:ext uri="{0D108BD9-81ED-4DB2-BD59-A6C34878D82A}">
                    <a16:rowId xmlns="" xmlns:a16="http://schemas.microsoft.com/office/drawing/2014/main" val="10000"/>
                  </a:ext>
                </a:extLst>
              </a:tr>
              <a:tr h="370840">
                <a:tc>
                  <a:txBody>
                    <a:bodyPr/>
                    <a:lstStyle/>
                    <a:p>
                      <a:r>
                        <a:rPr kumimoji="0" lang="en-US" sz="1800" b="1" kern="1200" dirty="0">
                          <a:solidFill>
                            <a:schemeClr val="dk1"/>
                          </a:solidFill>
                          <a:latin typeface="+mn-lt"/>
                          <a:ea typeface="+mn-ea"/>
                          <a:cs typeface="+mn-cs"/>
                        </a:rPr>
                        <a:t>Server side Language</a:t>
                      </a:r>
                      <a:endParaRPr lang="en-US" dirty="0"/>
                    </a:p>
                  </a:txBody>
                  <a:tcPr/>
                </a:tc>
                <a:tc>
                  <a:txBody>
                    <a:bodyPr/>
                    <a:lstStyle/>
                    <a:p>
                      <a:r>
                        <a:rPr kumimoji="0" lang="en-US" sz="1800" kern="1200" dirty="0">
                          <a:solidFill>
                            <a:schemeClr val="dk1"/>
                          </a:solidFill>
                          <a:latin typeface="+mn-lt"/>
                          <a:ea typeface="+mn-ea"/>
                          <a:cs typeface="+mn-cs"/>
                        </a:rPr>
                        <a:t>PHP5.6 or above version</a:t>
                      </a:r>
                      <a:endParaRPr lang="en-US" dirty="0"/>
                    </a:p>
                  </a:txBody>
                  <a:tcPr/>
                </a:tc>
                <a:extLst>
                  <a:ext uri="{0D108BD9-81ED-4DB2-BD59-A6C34878D82A}">
                    <a16:rowId xmlns="" xmlns:a16="http://schemas.microsoft.com/office/drawing/2014/main" val="10001"/>
                  </a:ext>
                </a:extLst>
              </a:tr>
              <a:tr h="370840">
                <a:tc>
                  <a:txBody>
                    <a:bodyPr/>
                    <a:lstStyle/>
                    <a:p>
                      <a:r>
                        <a:rPr kumimoji="0" lang="en-US" sz="1800" b="1" kern="1200" dirty="0">
                          <a:solidFill>
                            <a:schemeClr val="dk1"/>
                          </a:solidFill>
                          <a:latin typeface="+mn-lt"/>
                          <a:ea typeface="+mn-ea"/>
                          <a:cs typeface="+mn-cs"/>
                        </a:rPr>
                        <a:t>Database Server</a:t>
                      </a:r>
                      <a:endParaRPr lang="en-US" dirty="0"/>
                    </a:p>
                  </a:txBody>
                  <a:tcPr/>
                </a:tc>
                <a:tc>
                  <a:txBody>
                    <a:bodyPr/>
                    <a:lstStyle/>
                    <a:p>
                      <a:r>
                        <a:rPr kumimoji="0" lang="en-US" sz="1800" kern="1200" dirty="0" err="1">
                          <a:solidFill>
                            <a:schemeClr val="dk1"/>
                          </a:solidFill>
                          <a:latin typeface="+mn-lt"/>
                          <a:ea typeface="+mn-ea"/>
                          <a:cs typeface="+mn-cs"/>
                        </a:rPr>
                        <a:t>MySQL</a:t>
                      </a:r>
                      <a:endParaRPr lang="en-US" dirty="0"/>
                    </a:p>
                  </a:txBody>
                  <a:tcPr/>
                </a:tc>
                <a:extLst>
                  <a:ext uri="{0D108BD9-81ED-4DB2-BD59-A6C34878D82A}">
                    <a16:rowId xmlns="" xmlns:a16="http://schemas.microsoft.com/office/drawing/2014/main" val="10002"/>
                  </a:ext>
                </a:extLst>
              </a:tr>
              <a:tr h="370840">
                <a:tc>
                  <a:txBody>
                    <a:bodyPr/>
                    <a:lstStyle/>
                    <a:p>
                      <a:r>
                        <a:rPr kumimoji="0" lang="en-US" sz="1800" b="1" kern="1200" dirty="0">
                          <a:solidFill>
                            <a:schemeClr val="dk1"/>
                          </a:solidFill>
                          <a:latin typeface="+mn-lt"/>
                          <a:ea typeface="+mn-ea"/>
                          <a:cs typeface="+mn-cs"/>
                        </a:rPr>
                        <a:t>Web Browser</a:t>
                      </a:r>
                      <a:endParaRPr lang="en-US" dirty="0"/>
                    </a:p>
                  </a:txBody>
                  <a:tcPr/>
                </a:tc>
                <a:tc>
                  <a:txBody>
                    <a:bodyPr/>
                    <a:lstStyle/>
                    <a:p>
                      <a:r>
                        <a:rPr kumimoji="0" lang="en-US" sz="1800" kern="1200" dirty="0">
                          <a:solidFill>
                            <a:schemeClr val="dk1"/>
                          </a:solidFill>
                          <a:latin typeface="+mn-lt"/>
                          <a:ea typeface="+mn-ea"/>
                          <a:cs typeface="+mn-cs"/>
                        </a:rPr>
                        <a:t>Google Chrome or any compatible browser</a:t>
                      </a:r>
                      <a:endParaRPr lang="en-US" dirty="0"/>
                    </a:p>
                  </a:txBody>
                  <a:tcPr/>
                </a:tc>
                <a:extLst>
                  <a:ext uri="{0D108BD9-81ED-4DB2-BD59-A6C34878D82A}">
                    <a16:rowId xmlns="" xmlns:a16="http://schemas.microsoft.com/office/drawing/2014/main" val="10003"/>
                  </a:ext>
                </a:extLst>
              </a:tr>
              <a:tr h="370840">
                <a:tc>
                  <a:txBody>
                    <a:bodyPr/>
                    <a:lstStyle/>
                    <a:p>
                      <a:r>
                        <a:rPr kumimoji="0" lang="en-US" sz="1800" b="1" kern="1200" dirty="0">
                          <a:solidFill>
                            <a:schemeClr val="dk1"/>
                          </a:solidFill>
                          <a:latin typeface="+mn-lt"/>
                          <a:ea typeface="+mn-ea"/>
                          <a:cs typeface="+mn-cs"/>
                        </a:rPr>
                        <a:t>Operating System</a:t>
                      </a:r>
                      <a:endParaRPr lang="en-US" dirty="0"/>
                    </a:p>
                  </a:txBody>
                  <a:tcPr/>
                </a:tc>
                <a:tc>
                  <a:txBody>
                    <a:bodyPr/>
                    <a:lstStyle/>
                    <a:p>
                      <a:r>
                        <a:rPr kumimoji="0" lang="en-US" sz="1800" kern="1200" dirty="0">
                          <a:solidFill>
                            <a:schemeClr val="dk1"/>
                          </a:solidFill>
                          <a:latin typeface="+mn-lt"/>
                          <a:ea typeface="+mn-ea"/>
                          <a:cs typeface="+mn-cs"/>
                        </a:rPr>
                        <a:t>Windows or any equivalent OS</a:t>
                      </a:r>
                      <a:endParaRPr lang="en-US" dirty="0"/>
                    </a:p>
                  </a:txBody>
                  <a:tcPr/>
                </a:tc>
                <a:extLst>
                  <a:ext uri="{0D108BD9-81ED-4DB2-BD59-A6C34878D82A}">
                    <a16:rowId xmlns="" xmlns:a16="http://schemas.microsoft.com/office/drawing/2014/main" val="10004"/>
                  </a:ext>
                </a:extLst>
              </a:tr>
            </a:tbl>
          </a:graphicData>
        </a:graphic>
      </p:graphicFrame>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Module">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extraClrSchemeLst/>
</a:theme>
</file>

<file path=ppt/theme/theme2.xml><?xml version="1.0" encoding="utf-8"?>
<a:theme xmlns:a="http://schemas.openxmlformats.org/drawingml/2006/main" name="Metro">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Metro">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tro">
      <a:fillStyleLst>
        <a:solidFill>
          <a:schemeClr val="phClr"/>
        </a:solidFill>
        <a:gradFill rotWithShape="1">
          <a:gsLst>
            <a:gs pos="0">
              <a:schemeClr val="phClr">
                <a:tint val="25000"/>
                <a:satMod val="125000"/>
              </a:schemeClr>
            </a:gs>
            <a:gs pos="40000">
              <a:schemeClr val="phClr">
                <a:tint val="55000"/>
                <a:satMod val="130000"/>
              </a:schemeClr>
            </a:gs>
            <a:gs pos="50000">
              <a:schemeClr val="phClr">
                <a:tint val="59000"/>
                <a:satMod val="130000"/>
              </a:schemeClr>
            </a:gs>
            <a:gs pos="65000">
              <a:schemeClr val="phClr">
                <a:tint val="55000"/>
                <a:satMod val="130000"/>
              </a:schemeClr>
            </a:gs>
            <a:gs pos="100000">
              <a:schemeClr val="phClr">
                <a:tint val="20000"/>
                <a:satMod val="125000"/>
              </a:schemeClr>
            </a:gs>
          </a:gsLst>
          <a:lin ang="5400000" scaled="0"/>
        </a:gradFill>
        <a:gradFill rotWithShape="1">
          <a:gsLst>
            <a:gs pos="0">
              <a:schemeClr val="phClr">
                <a:tint val="48000"/>
                <a:satMod val="138000"/>
              </a:schemeClr>
            </a:gs>
            <a:gs pos="25000">
              <a:schemeClr val="phClr">
                <a:tint val="85000"/>
              </a:schemeClr>
            </a:gs>
            <a:gs pos="40000">
              <a:schemeClr val="phClr">
                <a:tint val="92000"/>
              </a:schemeClr>
            </a:gs>
            <a:gs pos="50000">
              <a:schemeClr val="phClr">
                <a:tint val="93000"/>
              </a:schemeClr>
            </a:gs>
            <a:gs pos="60000">
              <a:schemeClr val="phClr">
                <a:tint val="92000"/>
              </a:schemeClr>
            </a:gs>
            <a:gs pos="75000">
              <a:schemeClr val="phClr">
                <a:tint val="83000"/>
                <a:satMod val="108000"/>
              </a:schemeClr>
            </a:gs>
            <a:gs pos="100000">
              <a:schemeClr val="phClr">
                <a:tint val="48000"/>
                <a:satMod val="150000"/>
              </a:schemeClr>
            </a:gs>
          </a:gsLst>
          <a:lin ang="5400000" scaled="0"/>
        </a:gradFill>
      </a:fillStyleLst>
      <a:lnStyleLst>
        <a:ln w="12000" cap="flat" cmpd="sng" algn="ctr">
          <a:solidFill>
            <a:schemeClr val="ph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glow rad="63500">
              <a:schemeClr val="phClr">
                <a:alpha val="45000"/>
                <a:satMod val="120000"/>
              </a:schemeClr>
            </a:glow>
          </a:effectLst>
        </a:effectStyle>
        <a:effectStyle>
          <a:effectLst>
            <a:glow rad="63500">
              <a:schemeClr val="phClr">
                <a:alpha val="45000"/>
                <a:satMod val="120000"/>
              </a:schemeClr>
            </a:glow>
          </a:effectLst>
          <a:scene3d>
            <a:camera prst="orthographicFront" fov="0">
              <a:rot lat="0" lon="0" rev="0"/>
            </a:camera>
            <a:lightRig rig="brightRoom" dir="tl">
              <a:rot lat="0" lon="0" rev="8700000"/>
            </a:lightRig>
          </a:scene3d>
          <a:sp3d>
            <a:bevelT w="0" h="0"/>
            <a:contourClr>
              <a:schemeClr val="phClr">
                <a:tint val="70000"/>
              </a:schemeClr>
            </a:contourClr>
          </a:sp3d>
        </a:effectStyle>
        <a:effectStyle>
          <a:effectLst>
            <a:glow rad="101500">
              <a:schemeClr val="phClr">
                <a:alpha val="42000"/>
                <a:satMod val="120000"/>
              </a:schemeClr>
            </a:glow>
          </a:effectLst>
          <a:scene3d>
            <a:camera prst="orthographicFront" fov="0">
              <a:rot lat="0" lon="0" rev="0"/>
            </a:camera>
            <a:lightRig rig="glow" dir="t">
              <a:rot lat="0" lon="0" rev="4800000"/>
            </a:lightRig>
          </a:scene3d>
          <a:sp3d prstMaterial="powder">
            <a:bevelT w="50800" h="50800"/>
            <a:contourClr>
              <a:schemeClr val="phClr"/>
            </a:contourClr>
          </a:sp3d>
        </a:effectStyle>
      </a:effectStyleLst>
      <a:bgFillStyleLst>
        <a:solidFill>
          <a:schemeClr val="phClr"/>
        </a:solidFill>
        <a:gradFill rotWithShape="1">
          <a:gsLst>
            <a:gs pos="0">
              <a:schemeClr val="bg1">
                <a:shade val="100000"/>
                <a:satMod val="150000"/>
              </a:schemeClr>
            </a:gs>
            <a:gs pos="65000">
              <a:schemeClr val="bg1">
                <a:shade val="90000"/>
                <a:satMod val="375000"/>
              </a:schemeClr>
            </a:gs>
            <a:gs pos="100000">
              <a:schemeClr val="phClr">
                <a:tint val="88000"/>
                <a:satMod val="400000"/>
              </a:schemeClr>
            </a:gs>
          </a:gsLst>
          <a:lin ang="5400000" scaled="0"/>
        </a:gradFill>
        <a:blipFill>
          <a:blip xmlns:r="http://schemas.openxmlformats.org/officeDocument/2006/relationships" r:embed="rId1">
            <a:duotone>
              <a:schemeClr val="phClr">
                <a:shade val="40000"/>
                <a:satMod val="180000"/>
              </a:schemeClr>
              <a:schemeClr val="phClr">
                <a:tint val="90000"/>
                <a:satMod val="200000"/>
              </a:schemeClr>
            </a:duotone>
          </a:blip>
          <a:tile tx="0" ty="0" sx="80000" sy="80000" flip="none" algn="tl"/>
        </a:blip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Metro</Template>
  <TotalTime>4603</TotalTime>
  <Words>1067</Words>
  <Application>Microsoft Office PowerPoint</Application>
  <PresentationFormat>On-screen Show (4:3)</PresentationFormat>
  <Paragraphs>155</Paragraphs>
  <Slides>38</Slides>
  <Notes>2</Notes>
  <HiddenSlides>0</HiddenSlides>
  <MMClips>0</MMClips>
  <ScaleCrop>false</ScaleCrop>
  <HeadingPairs>
    <vt:vector size="4" baseType="variant">
      <vt:variant>
        <vt:lpstr>Theme</vt:lpstr>
      </vt:variant>
      <vt:variant>
        <vt:i4>2</vt:i4>
      </vt:variant>
      <vt:variant>
        <vt:lpstr>Slide Titles</vt:lpstr>
      </vt:variant>
      <vt:variant>
        <vt:i4>38</vt:i4>
      </vt:variant>
    </vt:vector>
  </HeadingPairs>
  <TitlesOfParts>
    <vt:vector size="40" baseType="lpstr">
      <vt:lpstr>Module</vt:lpstr>
      <vt:lpstr>Metro</vt:lpstr>
      <vt:lpstr>Slide 1</vt:lpstr>
      <vt:lpstr>Abstract </vt:lpstr>
      <vt:lpstr>Introduction</vt:lpstr>
      <vt:lpstr>Purpose</vt:lpstr>
      <vt:lpstr>Scope</vt:lpstr>
      <vt:lpstr>Project Modules </vt:lpstr>
      <vt:lpstr>Admin Module</vt:lpstr>
      <vt:lpstr>Requirement Specification </vt:lpstr>
      <vt:lpstr>Continue.....</vt:lpstr>
      <vt:lpstr>Use Case Diagram </vt:lpstr>
      <vt:lpstr>Continue…</vt:lpstr>
      <vt:lpstr>ER Diagram</vt:lpstr>
      <vt:lpstr>Class Diagram</vt:lpstr>
      <vt:lpstr>Data Flow Diagrams</vt:lpstr>
      <vt:lpstr>Slide 15</vt:lpstr>
      <vt:lpstr>Slide 16</vt:lpstr>
      <vt:lpstr>Slide 17</vt:lpstr>
      <vt:lpstr>Slide 18</vt:lpstr>
      <vt:lpstr>Implementation and System Testing </vt:lpstr>
      <vt:lpstr>Project Screens</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                 Conclusion </vt:lpstr>
      <vt:lpstr>References </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COVID19 Testing  Management System</dc:title>
  <dc:creator>Anuj kumar</dc:creator>
  <cp:lastModifiedBy>user</cp:lastModifiedBy>
  <cp:revision>90</cp:revision>
  <dcterms:created xsi:type="dcterms:W3CDTF">2021-11-06T13:13:02Z</dcterms:created>
  <dcterms:modified xsi:type="dcterms:W3CDTF">2024-01-29T14:19:21Z</dcterms:modified>
</cp:coreProperties>
</file>

<file path=docProps/thumbnail.jpeg>
</file>